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sldIdLst>
    <p:sldId id="271" r:id="rId5"/>
    <p:sldId id="289" r:id="rId6"/>
    <p:sldId id="256" r:id="rId7"/>
    <p:sldId id="257" r:id="rId8"/>
    <p:sldId id="316" r:id="rId9"/>
    <p:sldId id="326" r:id="rId10"/>
    <p:sldId id="312" r:id="rId11"/>
    <p:sldId id="315" r:id="rId12"/>
    <p:sldId id="317" r:id="rId13"/>
    <p:sldId id="314" r:id="rId14"/>
    <p:sldId id="320" r:id="rId15"/>
    <p:sldId id="319" r:id="rId16"/>
    <p:sldId id="324" r:id="rId17"/>
    <p:sldId id="325" r:id="rId18"/>
    <p:sldId id="327" r:id="rId19"/>
    <p:sldId id="328" r:id="rId20"/>
    <p:sldId id="310" r:id="rId21"/>
    <p:sldId id="329" r:id="rId22"/>
    <p:sldId id="311" r:id="rId23"/>
    <p:sldId id="318"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ledge, Austin" initials="RA" lastIdx="2" clrIdx="0">
    <p:extLst>
      <p:ext uri="{19B8F6BF-5375-455C-9EA6-DF929625EA0E}">
        <p15:presenceInfo xmlns:p15="http://schemas.microsoft.com/office/powerpoint/2012/main" userId="S::austin.rutledge@okstate.edu::b6d96f31-8944-4de0-ba77-ea98163d2b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C0BF"/>
    <a:srgbClr val="FF7300"/>
    <a:srgbClr val="FF9900"/>
    <a:srgbClr val="FF7C19"/>
    <a:srgbClr val="BEBEBE"/>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FCD835-5A93-F445-ABD0-8060E4926538}" v="53" dt="2018-10-09T12:33:14.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1758" autoAdjust="0"/>
  </p:normalViewPr>
  <p:slideViewPr>
    <p:cSldViewPr snapToGrid="0">
      <p:cViewPr varScale="1">
        <p:scale>
          <a:sx n="115" d="100"/>
          <a:sy n="115" d="100"/>
        </p:scale>
        <p:origin x="2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ledge, Austin" userId="b6d96f31-8944-4de0-ba77-ea98163d2b42" providerId="ADAL" clId="{BAFCD835-5A93-F445-ABD0-8060E4926538}"/>
    <pc:docChg chg="undo custSel mod addSld delSld modSld sldOrd">
      <pc:chgData name="Rutledge, Austin" userId="b6d96f31-8944-4de0-ba77-ea98163d2b42" providerId="ADAL" clId="{BAFCD835-5A93-F445-ABD0-8060E4926538}" dt="2018-10-09T12:35:38.793" v="932" actId="478"/>
      <pc:docMkLst>
        <pc:docMk/>
      </pc:docMkLst>
      <pc:sldChg chg="addSp delSp modSp ord">
        <pc:chgData name="Rutledge, Austin" userId="b6d96f31-8944-4de0-ba77-ea98163d2b42" providerId="ADAL" clId="{BAFCD835-5A93-F445-ABD0-8060E4926538}" dt="2018-10-09T12:32:18.906" v="900" actId="20577"/>
        <pc:sldMkLst>
          <pc:docMk/>
          <pc:sldMk cId="2985717501" sldId="310"/>
        </pc:sldMkLst>
        <pc:spChg chg="mod">
          <ac:chgData name="Rutledge, Austin" userId="b6d96f31-8944-4de0-ba77-ea98163d2b42" providerId="ADAL" clId="{BAFCD835-5A93-F445-ABD0-8060E4926538}" dt="2018-10-09T12:32:18.906" v="900" actId="20577"/>
          <ac:spMkLst>
            <pc:docMk/>
            <pc:sldMk cId="2985717501" sldId="310"/>
            <ac:spMk id="2" creationId="{00000000-0000-0000-0000-000000000000}"/>
          </ac:spMkLst>
        </pc:spChg>
        <pc:spChg chg="del">
          <ac:chgData name="Rutledge, Austin" userId="b6d96f31-8944-4de0-ba77-ea98163d2b42" providerId="ADAL" clId="{BAFCD835-5A93-F445-ABD0-8060E4926538}" dt="2018-10-09T12:10:09.863" v="789" actId="478"/>
          <ac:spMkLst>
            <pc:docMk/>
            <pc:sldMk cId="2985717501" sldId="310"/>
            <ac:spMk id="3" creationId="{00000000-0000-0000-0000-000000000000}"/>
          </ac:spMkLst>
        </pc:spChg>
        <pc:spChg chg="del mod">
          <ac:chgData name="Rutledge, Austin" userId="b6d96f31-8944-4de0-ba77-ea98163d2b42" providerId="ADAL" clId="{BAFCD835-5A93-F445-ABD0-8060E4926538}" dt="2018-10-09T12:10:13.719" v="791" actId="478"/>
          <ac:spMkLst>
            <pc:docMk/>
            <pc:sldMk cId="2985717501" sldId="310"/>
            <ac:spMk id="4" creationId="{56E0D544-D079-6944-BE55-88083E7ED0BA}"/>
          </ac:spMkLst>
        </pc:spChg>
        <pc:spChg chg="add mod">
          <ac:chgData name="Rutledge, Austin" userId="b6d96f31-8944-4de0-ba77-ea98163d2b42" providerId="ADAL" clId="{BAFCD835-5A93-F445-ABD0-8060E4926538}" dt="2018-10-09T12:16:29.523" v="895" actId="1076"/>
          <ac:spMkLst>
            <pc:docMk/>
            <pc:sldMk cId="2985717501" sldId="310"/>
            <ac:spMk id="7" creationId="{75332C3D-5C4F-3E46-8D19-8B88F450AAAA}"/>
          </ac:spMkLst>
        </pc:spChg>
        <pc:spChg chg="add mod">
          <ac:chgData name="Rutledge, Austin" userId="b6d96f31-8944-4de0-ba77-ea98163d2b42" providerId="ADAL" clId="{BAFCD835-5A93-F445-ABD0-8060E4926538}" dt="2018-10-09T12:16:29.523" v="895" actId="1076"/>
          <ac:spMkLst>
            <pc:docMk/>
            <pc:sldMk cId="2985717501" sldId="310"/>
            <ac:spMk id="9" creationId="{452B14DB-920D-A249-A998-8C7026B56BEF}"/>
          </ac:spMkLst>
        </pc:spChg>
        <pc:picChg chg="add mod">
          <ac:chgData name="Rutledge, Austin" userId="b6d96f31-8944-4de0-ba77-ea98163d2b42" providerId="ADAL" clId="{BAFCD835-5A93-F445-ABD0-8060E4926538}" dt="2018-10-09T12:16:29.523" v="895" actId="1076"/>
          <ac:picMkLst>
            <pc:docMk/>
            <pc:sldMk cId="2985717501" sldId="310"/>
            <ac:picMk id="6" creationId="{A0F62294-EEE2-D546-80A4-D6D932E2E37B}"/>
          </ac:picMkLst>
        </pc:picChg>
        <pc:picChg chg="add mod">
          <ac:chgData name="Rutledge, Austin" userId="b6d96f31-8944-4de0-ba77-ea98163d2b42" providerId="ADAL" clId="{BAFCD835-5A93-F445-ABD0-8060E4926538}" dt="2018-10-09T12:16:29.523" v="895" actId="1076"/>
          <ac:picMkLst>
            <pc:docMk/>
            <pc:sldMk cId="2985717501" sldId="310"/>
            <ac:picMk id="8" creationId="{24830430-E279-ED4A-8D0F-BC0ECE73DE07}"/>
          </ac:picMkLst>
        </pc:picChg>
      </pc:sldChg>
      <pc:sldChg chg="modSp del">
        <pc:chgData name="Rutledge, Austin" userId="b6d96f31-8944-4de0-ba77-ea98163d2b42" providerId="ADAL" clId="{BAFCD835-5A93-F445-ABD0-8060E4926538}" dt="2018-10-09T11:40:21.136" v="191" actId="2696"/>
        <pc:sldMkLst>
          <pc:docMk/>
          <pc:sldMk cId="453472799" sldId="313"/>
        </pc:sldMkLst>
        <pc:spChg chg="mod">
          <ac:chgData name="Rutledge, Austin" userId="b6d96f31-8944-4de0-ba77-ea98163d2b42" providerId="ADAL" clId="{BAFCD835-5A93-F445-ABD0-8060E4926538}" dt="2018-10-09T11:32:19.865" v="52" actId="1076"/>
          <ac:spMkLst>
            <pc:docMk/>
            <pc:sldMk cId="453472799" sldId="313"/>
            <ac:spMk id="2" creationId="{00000000-0000-0000-0000-000000000000}"/>
          </ac:spMkLst>
        </pc:spChg>
      </pc:sldChg>
      <pc:sldChg chg="addSp delSp modSp mod setBg">
        <pc:chgData name="Rutledge, Austin" userId="b6d96f31-8944-4de0-ba77-ea98163d2b42" providerId="ADAL" clId="{BAFCD835-5A93-F445-ABD0-8060E4926538}" dt="2018-10-09T11:21:24.588" v="15" actId="1076"/>
        <pc:sldMkLst>
          <pc:docMk/>
          <pc:sldMk cId="3926044573" sldId="316"/>
        </pc:sldMkLst>
        <pc:spChg chg="mod">
          <ac:chgData name="Rutledge, Austin" userId="b6d96f31-8944-4de0-ba77-ea98163d2b42" providerId="ADAL" clId="{BAFCD835-5A93-F445-ABD0-8060E4926538}" dt="2018-10-09T11:19:37.261" v="6" actId="26606"/>
          <ac:spMkLst>
            <pc:docMk/>
            <pc:sldMk cId="3926044573" sldId="316"/>
            <ac:spMk id="2" creationId="{079BD75F-F9A8-564F-8B65-4D9BD3BBD941}"/>
          </ac:spMkLst>
        </pc:spChg>
        <pc:picChg chg="del">
          <ac:chgData name="Rutledge, Austin" userId="b6d96f31-8944-4de0-ba77-ea98163d2b42" providerId="ADAL" clId="{BAFCD835-5A93-F445-ABD0-8060E4926538}" dt="2018-10-09T11:19:02.959" v="1" actId="478"/>
          <ac:picMkLst>
            <pc:docMk/>
            <pc:sldMk cId="3926044573" sldId="316"/>
            <ac:picMk id="3" creationId="{904F38F3-D6B7-824A-96EA-F6FC57F1F8DC}"/>
          </ac:picMkLst>
        </pc:picChg>
        <pc:picChg chg="add mod modCrop">
          <ac:chgData name="Rutledge, Austin" userId="b6d96f31-8944-4de0-ba77-ea98163d2b42" providerId="ADAL" clId="{BAFCD835-5A93-F445-ABD0-8060E4926538}" dt="2018-10-09T11:21:24.588" v="15" actId="1076"/>
          <ac:picMkLst>
            <pc:docMk/>
            <pc:sldMk cId="3926044573" sldId="316"/>
            <ac:picMk id="5" creationId="{23BF6CFB-9AA9-E647-825A-EDA53654886C}"/>
          </ac:picMkLst>
        </pc:picChg>
      </pc:sldChg>
      <pc:sldChg chg="modSp">
        <pc:chgData name="Rutledge, Austin" userId="b6d96f31-8944-4de0-ba77-ea98163d2b42" providerId="ADAL" clId="{BAFCD835-5A93-F445-ABD0-8060E4926538}" dt="2018-10-09T11:32:46.338" v="53" actId="122"/>
        <pc:sldMkLst>
          <pc:docMk/>
          <pc:sldMk cId="3605235909" sldId="324"/>
        </pc:sldMkLst>
        <pc:spChg chg="mod">
          <ac:chgData name="Rutledge, Austin" userId="b6d96f31-8944-4de0-ba77-ea98163d2b42" providerId="ADAL" clId="{BAFCD835-5A93-F445-ABD0-8060E4926538}" dt="2018-10-09T11:32:46.338" v="53" actId="122"/>
          <ac:spMkLst>
            <pc:docMk/>
            <pc:sldMk cId="3605235909" sldId="324"/>
            <ac:spMk id="2" creationId="{00000000-0000-0000-0000-000000000000}"/>
          </ac:spMkLst>
        </pc:spChg>
      </pc:sldChg>
      <pc:sldChg chg="addSp delSp modSp">
        <pc:chgData name="Rutledge, Austin" userId="b6d96f31-8944-4de0-ba77-ea98163d2b42" providerId="ADAL" clId="{BAFCD835-5A93-F445-ABD0-8060E4926538}" dt="2018-10-09T11:31:56.396" v="44" actId="1076"/>
        <pc:sldMkLst>
          <pc:docMk/>
          <pc:sldMk cId="597627422" sldId="326"/>
        </pc:sldMkLst>
        <pc:graphicFrameChg chg="add del">
          <ac:chgData name="Rutledge, Austin" userId="b6d96f31-8944-4de0-ba77-ea98163d2b42" providerId="ADAL" clId="{BAFCD835-5A93-F445-ABD0-8060E4926538}" dt="2018-10-09T11:25:21.046" v="17"/>
          <ac:graphicFrameMkLst>
            <pc:docMk/>
            <pc:sldMk cId="597627422" sldId="326"/>
            <ac:graphicFrameMk id="3" creationId="{F417E877-11DB-1E4B-8C0C-B1FEE5C066A5}"/>
          </ac:graphicFrameMkLst>
        </pc:graphicFrameChg>
        <pc:graphicFrameChg chg="add del mod modGraphic">
          <ac:chgData name="Rutledge, Austin" userId="b6d96f31-8944-4de0-ba77-ea98163d2b42" providerId="ADAL" clId="{BAFCD835-5A93-F445-ABD0-8060E4926538}" dt="2018-10-09T11:26:05.341" v="21" actId="478"/>
          <ac:graphicFrameMkLst>
            <pc:docMk/>
            <pc:sldMk cId="597627422" sldId="326"/>
            <ac:graphicFrameMk id="4" creationId="{665F8C12-82DA-6942-8203-CE78706AA66D}"/>
          </ac:graphicFrameMkLst>
        </pc:graphicFrameChg>
        <pc:graphicFrameChg chg="add del">
          <ac:chgData name="Rutledge, Austin" userId="b6d96f31-8944-4de0-ba77-ea98163d2b42" providerId="ADAL" clId="{BAFCD835-5A93-F445-ABD0-8060E4926538}" dt="2018-10-09T11:26:10.452" v="23"/>
          <ac:graphicFrameMkLst>
            <pc:docMk/>
            <pc:sldMk cId="597627422" sldId="326"/>
            <ac:graphicFrameMk id="5" creationId="{5851224F-3344-0E44-8E3A-B793BB80A9FD}"/>
          </ac:graphicFrameMkLst>
        </pc:graphicFrameChg>
        <pc:graphicFrameChg chg="add del">
          <ac:chgData name="Rutledge, Austin" userId="b6d96f31-8944-4de0-ba77-ea98163d2b42" providerId="ADAL" clId="{BAFCD835-5A93-F445-ABD0-8060E4926538}" dt="2018-10-09T11:26:13.420" v="25"/>
          <ac:graphicFrameMkLst>
            <pc:docMk/>
            <pc:sldMk cId="597627422" sldId="326"/>
            <ac:graphicFrameMk id="6" creationId="{493606D0-6A3C-3D4F-BD54-7A12BE367255}"/>
          </ac:graphicFrameMkLst>
        </pc:graphicFrameChg>
        <pc:graphicFrameChg chg="add del">
          <ac:chgData name="Rutledge, Austin" userId="b6d96f31-8944-4de0-ba77-ea98163d2b42" providerId="ADAL" clId="{BAFCD835-5A93-F445-ABD0-8060E4926538}" dt="2018-10-09T11:26:29.967" v="27"/>
          <ac:graphicFrameMkLst>
            <pc:docMk/>
            <pc:sldMk cId="597627422" sldId="326"/>
            <ac:graphicFrameMk id="7" creationId="{063A11DB-CE7B-BE40-BE7D-223B57B8B5DD}"/>
          </ac:graphicFrameMkLst>
        </pc:graphicFrameChg>
        <pc:graphicFrameChg chg="add mod modGraphic">
          <ac:chgData name="Rutledge, Austin" userId="b6d96f31-8944-4de0-ba77-ea98163d2b42" providerId="ADAL" clId="{BAFCD835-5A93-F445-ABD0-8060E4926538}" dt="2018-10-09T11:31:56.396" v="44" actId="1076"/>
          <ac:graphicFrameMkLst>
            <pc:docMk/>
            <pc:sldMk cId="597627422" sldId="326"/>
            <ac:graphicFrameMk id="8" creationId="{E63C7F7A-5D7F-BB49-BA68-9D4742082E45}"/>
          </ac:graphicFrameMkLst>
        </pc:graphicFrameChg>
        <pc:picChg chg="add mod">
          <ac:chgData name="Rutledge, Austin" userId="b6d96f31-8944-4de0-ba77-ea98163d2b42" providerId="ADAL" clId="{BAFCD835-5A93-F445-ABD0-8060E4926538}" dt="2018-10-09T11:31:56.396" v="44" actId="1076"/>
          <ac:picMkLst>
            <pc:docMk/>
            <pc:sldMk cId="597627422" sldId="326"/>
            <ac:picMk id="9" creationId="{D0AF5D9E-CC97-AB47-993E-8B135EAB8E91}"/>
          </ac:picMkLst>
        </pc:picChg>
      </pc:sldChg>
      <pc:sldChg chg="addSp delSp modSp">
        <pc:chgData name="Rutledge, Austin" userId="b6d96f31-8944-4de0-ba77-ea98163d2b42" providerId="ADAL" clId="{BAFCD835-5A93-F445-ABD0-8060E4926538}" dt="2018-10-09T12:06:57.422" v="788" actId="5793"/>
        <pc:sldMkLst>
          <pc:docMk/>
          <pc:sldMk cId="1034596374" sldId="327"/>
        </pc:sldMkLst>
        <pc:spChg chg="mod">
          <ac:chgData name="Rutledge, Austin" userId="b6d96f31-8944-4de0-ba77-ea98163d2b42" providerId="ADAL" clId="{BAFCD835-5A93-F445-ABD0-8060E4926538}" dt="2018-10-09T12:06:57.422" v="788" actId="5793"/>
          <ac:spMkLst>
            <pc:docMk/>
            <pc:sldMk cId="1034596374" sldId="327"/>
            <ac:spMk id="2" creationId="{00000000-0000-0000-0000-000000000000}"/>
          </ac:spMkLst>
        </pc:spChg>
        <pc:spChg chg="add mod">
          <ac:chgData name="Rutledge, Austin" userId="b6d96f31-8944-4de0-ba77-ea98163d2b42" providerId="ADAL" clId="{BAFCD835-5A93-F445-ABD0-8060E4926538}" dt="2018-10-09T11:54:12.558" v="477" actId="255"/>
          <ac:spMkLst>
            <pc:docMk/>
            <pc:sldMk cId="1034596374" sldId="327"/>
            <ac:spMk id="3" creationId="{8E51EEE3-559F-9246-B050-C10B05A6E303}"/>
          </ac:spMkLst>
        </pc:spChg>
        <pc:spChg chg="add mod">
          <ac:chgData name="Rutledge, Austin" userId="b6d96f31-8944-4de0-ba77-ea98163d2b42" providerId="ADAL" clId="{BAFCD835-5A93-F445-ABD0-8060E4926538}" dt="2018-10-09T11:51:00.996" v="406" actId="1076"/>
          <ac:spMkLst>
            <pc:docMk/>
            <pc:sldMk cId="1034596374" sldId="327"/>
            <ac:spMk id="4" creationId="{3E566EC4-163D-7246-AFB7-F11917755FF7}"/>
          </ac:spMkLst>
        </pc:spChg>
        <pc:spChg chg="add del mod">
          <ac:chgData name="Rutledge, Austin" userId="b6d96f31-8944-4de0-ba77-ea98163d2b42" providerId="ADAL" clId="{BAFCD835-5A93-F445-ABD0-8060E4926538}" dt="2018-10-09T11:42:10.929" v="240" actId="478"/>
          <ac:spMkLst>
            <pc:docMk/>
            <pc:sldMk cId="1034596374" sldId="327"/>
            <ac:spMk id="5" creationId="{C7933D94-AAD2-F249-A919-041088485DA7}"/>
          </ac:spMkLst>
        </pc:spChg>
        <pc:spChg chg="add mod">
          <ac:chgData name="Rutledge, Austin" userId="b6d96f31-8944-4de0-ba77-ea98163d2b42" providerId="ADAL" clId="{BAFCD835-5A93-F445-ABD0-8060E4926538}" dt="2018-10-09T11:51:00.996" v="406" actId="1076"/>
          <ac:spMkLst>
            <pc:docMk/>
            <pc:sldMk cId="1034596374" sldId="327"/>
            <ac:spMk id="6" creationId="{EF840B9E-75DA-5A4B-A02C-CC77F2558CCA}"/>
          </ac:spMkLst>
        </pc:spChg>
        <pc:spChg chg="add mod">
          <ac:chgData name="Rutledge, Austin" userId="b6d96f31-8944-4de0-ba77-ea98163d2b42" providerId="ADAL" clId="{BAFCD835-5A93-F445-ABD0-8060E4926538}" dt="2018-10-09T11:51:00.996" v="406" actId="1076"/>
          <ac:spMkLst>
            <pc:docMk/>
            <pc:sldMk cId="1034596374" sldId="327"/>
            <ac:spMk id="7" creationId="{4A82334C-28F7-BF40-BF6E-8441252CF371}"/>
          </ac:spMkLst>
        </pc:spChg>
        <pc:spChg chg="add mod">
          <ac:chgData name="Rutledge, Austin" userId="b6d96f31-8944-4de0-ba77-ea98163d2b42" providerId="ADAL" clId="{BAFCD835-5A93-F445-ABD0-8060E4926538}" dt="2018-10-09T11:51:00.996" v="406" actId="1076"/>
          <ac:spMkLst>
            <pc:docMk/>
            <pc:sldMk cId="1034596374" sldId="327"/>
            <ac:spMk id="8" creationId="{2CC6F7FB-A3DF-7447-BAFA-35414D9B5C1A}"/>
          </ac:spMkLst>
        </pc:spChg>
        <pc:spChg chg="add mod">
          <ac:chgData name="Rutledge, Austin" userId="b6d96f31-8944-4de0-ba77-ea98163d2b42" providerId="ADAL" clId="{BAFCD835-5A93-F445-ABD0-8060E4926538}" dt="2018-10-09T11:51:00.996" v="406" actId="1076"/>
          <ac:spMkLst>
            <pc:docMk/>
            <pc:sldMk cId="1034596374" sldId="327"/>
            <ac:spMk id="9" creationId="{752F7B7C-3673-4D40-B80F-A0C567B557C4}"/>
          </ac:spMkLst>
        </pc:spChg>
        <pc:spChg chg="add mod">
          <ac:chgData name="Rutledge, Austin" userId="b6d96f31-8944-4de0-ba77-ea98163d2b42" providerId="ADAL" clId="{BAFCD835-5A93-F445-ABD0-8060E4926538}" dt="2018-10-09T11:51:00.996" v="406" actId="1076"/>
          <ac:spMkLst>
            <pc:docMk/>
            <pc:sldMk cId="1034596374" sldId="327"/>
            <ac:spMk id="10" creationId="{249D6D23-1600-5543-B7C8-19C60311F2AC}"/>
          </ac:spMkLst>
        </pc:spChg>
        <pc:spChg chg="add mod">
          <ac:chgData name="Rutledge, Austin" userId="b6d96f31-8944-4de0-ba77-ea98163d2b42" providerId="ADAL" clId="{BAFCD835-5A93-F445-ABD0-8060E4926538}" dt="2018-10-09T11:51:00.996" v="406" actId="1076"/>
          <ac:spMkLst>
            <pc:docMk/>
            <pc:sldMk cId="1034596374" sldId="327"/>
            <ac:spMk id="11" creationId="{23AE87A3-013B-A140-AC42-D39C853C6DC0}"/>
          </ac:spMkLst>
        </pc:spChg>
        <pc:spChg chg="add mod">
          <ac:chgData name="Rutledge, Austin" userId="b6d96f31-8944-4de0-ba77-ea98163d2b42" providerId="ADAL" clId="{BAFCD835-5A93-F445-ABD0-8060E4926538}" dt="2018-10-09T11:51:00.996" v="406" actId="1076"/>
          <ac:spMkLst>
            <pc:docMk/>
            <pc:sldMk cId="1034596374" sldId="327"/>
            <ac:spMk id="12" creationId="{7621858D-14B4-2043-807D-003E3C1D1D5A}"/>
          </ac:spMkLst>
        </pc:spChg>
        <pc:spChg chg="add mod">
          <ac:chgData name="Rutledge, Austin" userId="b6d96f31-8944-4de0-ba77-ea98163d2b42" providerId="ADAL" clId="{BAFCD835-5A93-F445-ABD0-8060E4926538}" dt="2018-10-09T11:54:29.565" v="478" actId="1076"/>
          <ac:spMkLst>
            <pc:docMk/>
            <pc:sldMk cId="1034596374" sldId="327"/>
            <ac:spMk id="31" creationId="{F1BD1C69-1FED-174C-BC74-951354C04BAA}"/>
          </ac:spMkLst>
        </pc:spChg>
        <pc:spChg chg="add mod">
          <ac:chgData name="Rutledge, Austin" userId="b6d96f31-8944-4de0-ba77-ea98163d2b42" providerId="ADAL" clId="{BAFCD835-5A93-F445-ABD0-8060E4926538}" dt="2018-10-09T11:58:20.746" v="595" actId="5793"/>
          <ac:spMkLst>
            <pc:docMk/>
            <pc:sldMk cId="1034596374" sldId="327"/>
            <ac:spMk id="32" creationId="{2C6514D7-78BA-6941-9FBB-99763C4D369A}"/>
          </ac:spMkLst>
        </pc:spChg>
        <pc:picChg chg="add mod">
          <ac:chgData name="Rutledge, Austin" userId="b6d96f31-8944-4de0-ba77-ea98163d2b42" providerId="ADAL" clId="{BAFCD835-5A93-F445-ABD0-8060E4926538}" dt="2018-10-09T11:51:00.996" v="406" actId="1076"/>
          <ac:picMkLst>
            <pc:docMk/>
            <pc:sldMk cId="1034596374" sldId="327"/>
            <ac:picMk id="14" creationId="{32CC68D0-BAD0-0E46-A8C8-BC5A90F25ECD}"/>
          </ac:picMkLst>
        </pc:picChg>
        <pc:picChg chg="add mod">
          <ac:chgData name="Rutledge, Austin" userId="b6d96f31-8944-4de0-ba77-ea98163d2b42" providerId="ADAL" clId="{BAFCD835-5A93-F445-ABD0-8060E4926538}" dt="2018-10-09T11:51:00.996" v="406" actId="1076"/>
          <ac:picMkLst>
            <pc:docMk/>
            <pc:sldMk cId="1034596374" sldId="327"/>
            <ac:picMk id="15" creationId="{F319FB3E-A861-A54A-BC67-174F94715A51}"/>
          </ac:picMkLst>
        </pc:picChg>
        <pc:picChg chg="add mod">
          <ac:chgData name="Rutledge, Austin" userId="b6d96f31-8944-4de0-ba77-ea98163d2b42" providerId="ADAL" clId="{BAFCD835-5A93-F445-ABD0-8060E4926538}" dt="2018-10-09T11:51:00.996" v="406" actId="1076"/>
          <ac:picMkLst>
            <pc:docMk/>
            <pc:sldMk cId="1034596374" sldId="327"/>
            <ac:picMk id="16" creationId="{43736D66-AA4D-AF4B-B0EF-55AF74801D5C}"/>
          </ac:picMkLst>
        </pc:picChg>
        <pc:picChg chg="add mod">
          <ac:chgData name="Rutledge, Austin" userId="b6d96f31-8944-4de0-ba77-ea98163d2b42" providerId="ADAL" clId="{BAFCD835-5A93-F445-ABD0-8060E4926538}" dt="2018-10-09T11:51:00.996" v="406" actId="1076"/>
          <ac:picMkLst>
            <pc:docMk/>
            <pc:sldMk cId="1034596374" sldId="327"/>
            <ac:picMk id="17" creationId="{1D16934A-9D11-6346-8C56-6E9ECC66022C}"/>
          </ac:picMkLst>
        </pc:picChg>
        <pc:picChg chg="add del mod">
          <ac:chgData name="Rutledge, Austin" userId="b6d96f31-8944-4de0-ba77-ea98163d2b42" providerId="ADAL" clId="{BAFCD835-5A93-F445-ABD0-8060E4926538}" dt="2018-10-09T11:50:20.569" v="401"/>
          <ac:picMkLst>
            <pc:docMk/>
            <pc:sldMk cId="1034596374" sldId="327"/>
            <ac:picMk id="18" creationId="{021CFE0B-18FD-6A44-9F22-388867BA39F5}"/>
          </ac:picMkLst>
        </pc:picChg>
        <pc:picChg chg="add mod">
          <ac:chgData name="Rutledge, Austin" userId="b6d96f31-8944-4de0-ba77-ea98163d2b42" providerId="ADAL" clId="{BAFCD835-5A93-F445-ABD0-8060E4926538}" dt="2018-10-09T11:52:32.742" v="426" actId="14100"/>
          <ac:picMkLst>
            <pc:docMk/>
            <pc:sldMk cId="1034596374" sldId="327"/>
            <ac:picMk id="30" creationId="{05094D90-7B0B-AC4E-B12A-8DBA6D087FC9}"/>
          </ac:picMkLst>
        </pc:picChg>
        <pc:cxnChg chg="add del mod">
          <ac:chgData name="Rutledge, Austin" userId="b6d96f31-8944-4de0-ba77-ea98163d2b42" providerId="ADAL" clId="{BAFCD835-5A93-F445-ABD0-8060E4926538}" dt="2018-10-09T11:51:32.542" v="416" actId="11529"/>
          <ac:cxnSpMkLst>
            <pc:docMk/>
            <pc:sldMk cId="1034596374" sldId="327"/>
            <ac:cxnSpMk id="20" creationId="{42DA17AB-EA3A-7D45-ADAC-00521BCBF8DD}"/>
          </ac:cxnSpMkLst>
        </pc:cxnChg>
        <pc:cxnChg chg="add del mod">
          <ac:chgData name="Rutledge, Austin" userId="b6d96f31-8944-4de0-ba77-ea98163d2b42" providerId="ADAL" clId="{BAFCD835-5A93-F445-ABD0-8060E4926538}" dt="2018-10-09T11:52:01.275" v="422" actId="11529"/>
          <ac:cxnSpMkLst>
            <pc:docMk/>
            <pc:sldMk cId="1034596374" sldId="327"/>
            <ac:cxnSpMk id="26" creationId="{60A6CD8C-33AF-1244-A64F-FD99C0959D7C}"/>
          </ac:cxnSpMkLst>
        </pc:cxnChg>
        <pc:cxnChg chg="add mod">
          <ac:chgData name="Rutledge, Austin" userId="b6d96f31-8944-4de0-ba77-ea98163d2b42" providerId="ADAL" clId="{BAFCD835-5A93-F445-ABD0-8060E4926538}" dt="2018-10-09T11:57:43.439" v="586" actId="13822"/>
          <ac:cxnSpMkLst>
            <pc:docMk/>
            <pc:sldMk cId="1034596374" sldId="327"/>
            <ac:cxnSpMk id="34" creationId="{3B875FA8-FC7E-5644-AF3D-29E03892E2AB}"/>
          </ac:cxnSpMkLst>
        </pc:cxnChg>
      </pc:sldChg>
      <pc:sldChg chg="addSp delSp modSp add">
        <pc:chgData name="Rutledge, Austin" userId="b6d96f31-8944-4de0-ba77-ea98163d2b42" providerId="ADAL" clId="{BAFCD835-5A93-F445-ABD0-8060E4926538}" dt="2018-10-09T12:32:15.758" v="898" actId="20577"/>
        <pc:sldMkLst>
          <pc:docMk/>
          <pc:sldMk cId="177035943" sldId="328"/>
        </pc:sldMkLst>
        <pc:spChg chg="mod">
          <ac:chgData name="Rutledge, Austin" userId="b6d96f31-8944-4de0-ba77-ea98163d2b42" providerId="ADAL" clId="{BAFCD835-5A93-F445-ABD0-8060E4926538}" dt="2018-10-09T12:32:15.758" v="898" actId="20577"/>
          <ac:spMkLst>
            <pc:docMk/>
            <pc:sldMk cId="177035943" sldId="328"/>
            <ac:spMk id="2" creationId="{00000000-0000-0000-0000-000000000000}"/>
          </ac:spMkLst>
        </pc:spChg>
        <pc:spChg chg="add del mod">
          <ac:chgData name="Rutledge, Austin" userId="b6d96f31-8944-4de0-ba77-ea98163d2b42" providerId="ADAL" clId="{BAFCD835-5A93-F445-ABD0-8060E4926538}" dt="2018-10-09T12:05:27.474" v="711" actId="2085"/>
          <ac:spMkLst>
            <pc:docMk/>
            <pc:sldMk cId="177035943" sldId="328"/>
            <ac:spMk id="3" creationId="{00000000-0000-0000-0000-000000000000}"/>
          </ac:spMkLst>
        </pc:spChg>
        <pc:spChg chg="del">
          <ac:chgData name="Rutledge, Austin" userId="b6d96f31-8944-4de0-ba77-ea98163d2b42" providerId="ADAL" clId="{BAFCD835-5A93-F445-ABD0-8060E4926538}" dt="2018-10-09T12:03:09.485" v="678" actId="478"/>
          <ac:spMkLst>
            <pc:docMk/>
            <pc:sldMk cId="177035943" sldId="328"/>
            <ac:spMk id="4" creationId="{56E0D544-D079-6944-BE55-88083E7ED0BA}"/>
          </ac:spMkLst>
        </pc:spChg>
        <pc:spChg chg="add mod">
          <ac:chgData name="Rutledge, Austin" userId="b6d96f31-8944-4de0-ba77-ea98163d2b42" providerId="ADAL" clId="{BAFCD835-5A93-F445-ABD0-8060E4926538}" dt="2018-10-09T12:06:22.186" v="739" actId="1076"/>
          <ac:spMkLst>
            <pc:docMk/>
            <pc:sldMk cId="177035943" sldId="328"/>
            <ac:spMk id="6" creationId="{6AB3078C-04F8-E24D-9A68-4B6DBB19622D}"/>
          </ac:spMkLst>
        </pc:spChg>
      </pc:sldChg>
      <pc:sldChg chg="add del">
        <pc:chgData name="Rutledge, Austin" userId="b6d96f31-8944-4de0-ba77-ea98163d2b42" providerId="ADAL" clId="{BAFCD835-5A93-F445-ABD0-8060E4926538}" dt="2018-10-09T11:39:44.875" v="157"/>
        <pc:sldMkLst>
          <pc:docMk/>
          <pc:sldMk cId="3046507284" sldId="328"/>
        </pc:sldMkLst>
      </pc:sldChg>
      <pc:sldChg chg="delSp modSp add">
        <pc:chgData name="Rutledge, Austin" userId="b6d96f31-8944-4de0-ba77-ea98163d2b42" providerId="ADAL" clId="{BAFCD835-5A93-F445-ABD0-8060E4926538}" dt="2018-10-09T12:35:38.793" v="932" actId="478"/>
        <pc:sldMkLst>
          <pc:docMk/>
          <pc:sldMk cId="2533031494" sldId="329"/>
        </pc:sldMkLst>
        <pc:spChg chg="mod">
          <ac:chgData name="Rutledge, Austin" userId="b6d96f31-8944-4de0-ba77-ea98163d2b42" providerId="ADAL" clId="{BAFCD835-5A93-F445-ABD0-8060E4926538}" dt="2018-10-09T12:33:30.828" v="928" actId="20577"/>
          <ac:spMkLst>
            <pc:docMk/>
            <pc:sldMk cId="2533031494" sldId="329"/>
            <ac:spMk id="2" creationId="{00000000-0000-0000-0000-000000000000}"/>
          </ac:spMkLst>
        </pc:spChg>
        <pc:spChg chg="del">
          <ac:chgData name="Rutledge, Austin" userId="b6d96f31-8944-4de0-ba77-ea98163d2b42" providerId="ADAL" clId="{BAFCD835-5A93-F445-ABD0-8060E4926538}" dt="2018-10-09T12:35:34.370" v="930" actId="478"/>
          <ac:spMkLst>
            <pc:docMk/>
            <pc:sldMk cId="2533031494" sldId="329"/>
            <ac:spMk id="7" creationId="{75332C3D-5C4F-3E46-8D19-8B88F450AAAA}"/>
          </ac:spMkLst>
        </pc:spChg>
        <pc:spChg chg="del">
          <ac:chgData name="Rutledge, Austin" userId="b6d96f31-8944-4de0-ba77-ea98163d2b42" providerId="ADAL" clId="{BAFCD835-5A93-F445-ABD0-8060E4926538}" dt="2018-10-09T12:35:38.793" v="932" actId="478"/>
          <ac:spMkLst>
            <pc:docMk/>
            <pc:sldMk cId="2533031494" sldId="329"/>
            <ac:spMk id="9" creationId="{452B14DB-920D-A249-A998-8C7026B56BEF}"/>
          </ac:spMkLst>
        </pc:spChg>
        <pc:picChg chg="del">
          <ac:chgData name="Rutledge, Austin" userId="b6d96f31-8944-4de0-ba77-ea98163d2b42" providerId="ADAL" clId="{BAFCD835-5A93-F445-ABD0-8060E4926538}" dt="2018-10-09T12:35:31.738" v="929" actId="478"/>
          <ac:picMkLst>
            <pc:docMk/>
            <pc:sldMk cId="2533031494" sldId="329"/>
            <ac:picMk id="6" creationId="{A0F62294-EEE2-D546-80A4-D6D932E2E37B}"/>
          </ac:picMkLst>
        </pc:picChg>
        <pc:picChg chg="del">
          <ac:chgData name="Rutledge, Austin" userId="b6d96f31-8944-4de0-ba77-ea98163d2b42" providerId="ADAL" clId="{BAFCD835-5A93-F445-ABD0-8060E4926538}" dt="2018-10-09T12:35:35.497" v="931" actId="478"/>
          <ac:picMkLst>
            <pc:docMk/>
            <pc:sldMk cId="2533031494" sldId="329"/>
            <ac:picMk id="8" creationId="{24830430-E279-ED4A-8D0F-BC0ECE73DE07}"/>
          </ac:picMkLst>
        </pc:picChg>
      </pc:sldChg>
    </pc:docChg>
  </pc:docChgLst>
  <pc:docChgLst>
    <pc:chgData name="Rutledge, Austin" userId="b6d96f31-8944-4de0-ba77-ea98163d2b42" providerId="ADAL" clId="{42C501C0-1189-8147-9BFB-AAA9D9AB7187}"/>
    <pc:docChg chg="undo custSel addSld delSld modSld modMainMaster">
      <pc:chgData name="Rutledge, Austin" userId="b6d96f31-8944-4de0-ba77-ea98163d2b42" providerId="ADAL" clId="{42C501C0-1189-8147-9BFB-AAA9D9AB7187}" dt="2018-10-04T20:52:53.631" v="1474" actId="20577"/>
      <pc:docMkLst>
        <pc:docMk/>
      </pc:docMkLst>
      <pc:sldChg chg="modSp">
        <pc:chgData name="Rutledge, Austin" userId="b6d96f31-8944-4de0-ba77-ea98163d2b42" providerId="ADAL" clId="{42C501C0-1189-8147-9BFB-AAA9D9AB7187}" dt="2018-10-04T20:48:26.607" v="1238"/>
        <pc:sldMkLst>
          <pc:docMk/>
          <pc:sldMk cId="1326924762" sldId="256"/>
        </pc:sldMkLst>
        <pc:spChg chg="mod">
          <ac:chgData name="Rutledge, Austin" userId="b6d96f31-8944-4de0-ba77-ea98163d2b42" providerId="ADAL" clId="{42C501C0-1189-8147-9BFB-AAA9D9AB7187}" dt="2018-10-04T20:48:26.607" v="1238"/>
          <ac:spMkLst>
            <pc:docMk/>
            <pc:sldMk cId="1326924762" sldId="256"/>
            <ac:spMk id="2" creationId="{00000000-0000-0000-0000-000000000000}"/>
          </ac:spMkLst>
        </pc:spChg>
      </pc:sldChg>
      <pc:sldChg chg="modSp">
        <pc:chgData name="Rutledge, Austin" userId="b6d96f31-8944-4de0-ba77-ea98163d2b42" providerId="ADAL" clId="{42C501C0-1189-8147-9BFB-AAA9D9AB7187}" dt="2018-10-04T20:47:54.835" v="1232"/>
        <pc:sldMkLst>
          <pc:docMk/>
          <pc:sldMk cId="2344814601" sldId="257"/>
        </pc:sldMkLst>
        <pc:spChg chg="mod">
          <ac:chgData name="Rutledge, Austin" userId="b6d96f31-8944-4de0-ba77-ea98163d2b42" providerId="ADAL" clId="{42C501C0-1189-8147-9BFB-AAA9D9AB7187}" dt="2018-10-04T20:43:10.136" v="1194" actId="122"/>
          <ac:spMkLst>
            <pc:docMk/>
            <pc:sldMk cId="2344814601" sldId="257"/>
            <ac:spMk id="2" creationId="{00000000-0000-0000-0000-000000000000}"/>
          </ac:spMkLst>
        </pc:spChg>
        <pc:spChg chg="mod">
          <ac:chgData name="Rutledge, Austin" userId="b6d96f31-8944-4de0-ba77-ea98163d2b42" providerId="ADAL" clId="{42C501C0-1189-8147-9BFB-AAA9D9AB7187}" dt="2018-10-04T20:47:54.835" v="1232"/>
          <ac:spMkLst>
            <pc:docMk/>
            <pc:sldMk cId="2344814601" sldId="257"/>
            <ac:spMk id="3" creationId="{00000000-0000-0000-0000-000000000000}"/>
          </ac:spMkLst>
        </pc:spChg>
      </pc:sldChg>
      <pc:sldChg chg="delSp modSp">
        <pc:chgData name="Rutledge, Austin" userId="b6d96f31-8944-4de0-ba77-ea98163d2b42" providerId="ADAL" clId="{42C501C0-1189-8147-9BFB-AAA9D9AB7187}" dt="2018-10-02T18:46:40.672" v="458" actId="20577"/>
        <pc:sldMkLst>
          <pc:docMk/>
          <pc:sldMk cId="3432741356" sldId="274"/>
        </pc:sldMkLst>
        <pc:spChg chg="mod">
          <ac:chgData name="Rutledge, Austin" userId="b6d96f31-8944-4de0-ba77-ea98163d2b42" providerId="ADAL" clId="{42C501C0-1189-8147-9BFB-AAA9D9AB7187}" dt="2018-10-02T18:46:10.569" v="451" actId="114"/>
          <ac:spMkLst>
            <pc:docMk/>
            <pc:sldMk cId="3432741356" sldId="274"/>
            <ac:spMk id="2" creationId="{00000000-0000-0000-0000-000000000000}"/>
          </ac:spMkLst>
        </pc:spChg>
        <pc:spChg chg="mod">
          <ac:chgData name="Rutledge, Austin" userId="b6d96f31-8944-4de0-ba77-ea98163d2b42" providerId="ADAL" clId="{42C501C0-1189-8147-9BFB-AAA9D9AB7187}" dt="2018-10-02T18:46:40.672" v="458" actId="20577"/>
          <ac:spMkLst>
            <pc:docMk/>
            <pc:sldMk cId="3432741356" sldId="274"/>
            <ac:spMk id="3" creationId="{00000000-0000-0000-0000-000000000000}"/>
          </ac:spMkLst>
        </pc:spChg>
        <pc:spChg chg="del mod">
          <ac:chgData name="Rutledge, Austin" userId="b6d96f31-8944-4de0-ba77-ea98163d2b42" providerId="ADAL" clId="{42C501C0-1189-8147-9BFB-AAA9D9AB7187}" dt="2018-10-02T18:45:59.232" v="447" actId="478"/>
          <ac:spMkLst>
            <pc:docMk/>
            <pc:sldMk cId="3432741356" sldId="274"/>
            <ac:spMk id="4" creationId="{8B854321-F740-4D44-9854-D49A07E076BA}"/>
          </ac:spMkLst>
        </pc:spChg>
      </pc:sldChg>
      <pc:sldChg chg="modSp">
        <pc:chgData name="Rutledge, Austin" userId="b6d96f31-8944-4de0-ba77-ea98163d2b42" providerId="ADAL" clId="{42C501C0-1189-8147-9BFB-AAA9D9AB7187}" dt="2018-10-04T20:47:54.835" v="1232"/>
        <pc:sldMkLst>
          <pc:docMk/>
          <pc:sldMk cId="3635548248" sldId="289"/>
        </pc:sldMkLst>
        <pc:spChg chg="mod">
          <ac:chgData name="Rutledge, Austin" userId="b6d96f31-8944-4de0-ba77-ea98163d2b42" providerId="ADAL" clId="{42C501C0-1189-8147-9BFB-AAA9D9AB7187}" dt="2018-10-04T20:47:54.835" v="1232"/>
          <ac:spMkLst>
            <pc:docMk/>
            <pc:sldMk cId="3635548248" sldId="289"/>
            <ac:spMk id="9" creationId="{7FFC0140-B970-D641-9D90-436A9908B8FF}"/>
          </ac:spMkLst>
        </pc:spChg>
      </pc:sldChg>
      <pc:sldChg chg="modSp modNotesTx">
        <pc:chgData name="Rutledge, Austin" userId="b6d96f31-8944-4de0-ba77-ea98163d2b42" providerId="ADAL" clId="{42C501C0-1189-8147-9BFB-AAA9D9AB7187}" dt="2018-10-04T20:52:53.631" v="1474" actId="20577"/>
        <pc:sldMkLst>
          <pc:docMk/>
          <pc:sldMk cId="2985717501" sldId="310"/>
        </pc:sldMkLst>
        <pc:spChg chg="mod">
          <ac:chgData name="Rutledge, Austin" userId="b6d96f31-8944-4de0-ba77-ea98163d2b42" providerId="ADAL" clId="{42C501C0-1189-8147-9BFB-AAA9D9AB7187}" dt="2018-10-04T20:51:02.627" v="1390" actId="20577"/>
          <ac:spMkLst>
            <pc:docMk/>
            <pc:sldMk cId="2985717501" sldId="310"/>
            <ac:spMk id="2" creationId="{00000000-0000-0000-0000-000000000000}"/>
          </ac:spMkLst>
        </pc:spChg>
      </pc:sldChg>
      <pc:sldChg chg="addSp modSp add">
        <pc:chgData name="Rutledge, Austin" userId="b6d96f31-8944-4de0-ba77-ea98163d2b42" providerId="ADAL" clId="{42C501C0-1189-8147-9BFB-AAA9D9AB7187}" dt="2018-10-04T20:47:54.835" v="1232"/>
        <pc:sldMkLst>
          <pc:docMk/>
          <pc:sldMk cId="111591379" sldId="311"/>
        </pc:sldMkLst>
        <pc:spChg chg="mod">
          <ac:chgData name="Rutledge, Austin" userId="b6d96f31-8944-4de0-ba77-ea98163d2b42" providerId="ADAL" clId="{42C501C0-1189-8147-9BFB-AAA9D9AB7187}" dt="2018-10-02T18:45:00.255" v="438" actId="113"/>
          <ac:spMkLst>
            <pc:docMk/>
            <pc:sldMk cId="111591379" sldId="311"/>
            <ac:spMk id="2" creationId="{00000000-0000-0000-0000-000000000000}"/>
          </ac:spMkLst>
        </pc:spChg>
        <pc:spChg chg="mod">
          <ac:chgData name="Rutledge, Austin" userId="b6d96f31-8944-4de0-ba77-ea98163d2b42" providerId="ADAL" clId="{42C501C0-1189-8147-9BFB-AAA9D9AB7187}" dt="2018-10-04T20:47:54.835" v="1232"/>
          <ac:spMkLst>
            <pc:docMk/>
            <pc:sldMk cId="111591379" sldId="311"/>
            <ac:spMk id="3" creationId="{00000000-0000-0000-0000-000000000000}"/>
          </ac:spMkLst>
        </pc:spChg>
        <pc:spChg chg="add">
          <ac:chgData name="Rutledge, Austin" userId="b6d96f31-8944-4de0-ba77-ea98163d2b42" providerId="ADAL" clId="{42C501C0-1189-8147-9BFB-AAA9D9AB7187}" dt="2018-10-02T18:44:31.236" v="433"/>
          <ac:spMkLst>
            <pc:docMk/>
            <pc:sldMk cId="111591379" sldId="311"/>
            <ac:spMk id="7" creationId="{47ECA3AF-38FB-8F4C-A4C2-E98B4DEE3DB7}"/>
          </ac:spMkLst>
        </pc:spChg>
      </pc:sldChg>
      <pc:sldChg chg="modSp">
        <pc:chgData name="Rutledge, Austin" userId="b6d96f31-8944-4de0-ba77-ea98163d2b42" providerId="ADAL" clId="{42C501C0-1189-8147-9BFB-AAA9D9AB7187}" dt="2018-10-04T20:47:54.835" v="1232"/>
        <pc:sldMkLst>
          <pc:docMk/>
          <pc:sldMk cId="2298793051" sldId="312"/>
        </pc:sldMkLst>
        <pc:spChg chg="mod">
          <ac:chgData name="Rutledge, Austin" userId="b6d96f31-8944-4de0-ba77-ea98163d2b42" providerId="ADAL" clId="{42C501C0-1189-8147-9BFB-AAA9D9AB7187}" dt="2018-10-04T20:42:53.745" v="1191" actId="122"/>
          <ac:spMkLst>
            <pc:docMk/>
            <pc:sldMk cId="2298793051" sldId="312"/>
            <ac:spMk id="2" creationId="{00000000-0000-0000-0000-000000000000}"/>
          </ac:spMkLst>
        </pc:spChg>
        <pc:spChg chg="mod">
          <ac:chgData name="Rutledge, Austin" userId="b6d96f31-8944-4de0-ba77-ea98163d2b42" providerId="ADAL" clId="{42C501C0-1189-8147-9BFB-AAA9D9AB7187}" dt="2018-10-04T20:47:54.835" v="1232"/>
          <ac:spMkLst>
            <pc:docMk/>
            <pc:sldMk cId="2298793051" sldId="312"/>
            <ac:spMk id="14" creationId="{00000000-0000-0000-0000-000000000000}"/>
          </ac:spMkLst>
        </pc:spChg>
        <pc:picChg chg="mod">
          <ac:chgData name="Rutledge, Austin" userId="b6d96f31-8944-4de0-ba77-ea98163d2b42" providerId="ADAL" clId="{42C501C0-1189-8147-9BFB-AAA9D9AB7187}" dt="2018-10-04T20:27:05.723" v="1051"/>
          <ac:picMkLst>
            <pc:docMk/>
            <pc:sldMk cId="2298793051" sldId="312"/>
            <ac:picMk id="1028" creationId="{00000000-0000-0000-0000-000000000000}"/>
          </ac:picMkLst>
        </pc:picChg>
      </pc:sldChg>
      <pc:sldChg chg="modSp">
        <pc:chgData name="Rutledge, Austin" userId="b6d96f31-8944-4de0-ba77-ea98163d2b42" providerId="ADAL" clId="{42C501C0-1189-8147-9BFB-AAA9D9AB7187}" dt="2018-10-04T20:48:26.607" v="1238"/>
        <pc:sldMkLst>
          <pc:docMk/>
          <pc:sldMk cId="148561118" sldId="314"/>
        </pc:sldMkLst>
        <pc:spChg chg="mod">
          <ac:chgData name="Rutledge, Austin" userId="b6d96f31-8944-4de0-ba77-ea98163d2b42" providerId="ADAL" clId="{42C501C0-1189-8147-9BFB-AAA9D9AB7187}" dt="2018-10-04T20:48:26.607" v="1238"/>
          <ac:spMkLst>
            <pc:docMk/>
            <pc:sldMk cId="148561118" sldId="314"/>
            <ac:spMk id="3" creationId="{00000000-0000-0000-0000-000000000000}"/>
          </ac:spMkLst>
        </pc:spChg>
      </pc:sldChg>
      <pc:sldChg chg="modSp">
        <pc:chgData name="Rutledge, Austin" userId="b6d96f31-8944-4de0-ba77-ea98163d2b42" providerId="ADAL" clId="{42C501C0-1189-8147-9BFB-AAA9D9AB7187}" dt="2018-10-04T20:47:54.835" v="1232"/>
        <pc:sldMkLst>
          <pc:docMk/>
          <pc:sldMk cId="374182306" sldId="315"/>
        </pc:sldMkLst>
        <pc:spChg chg="mod">
          <ac:chgData name="Rutledge, Austin" userId="b6d96f31-8944-4de0-ba77-ea98163d2b42" providerId="ADAL" clId="{42C501C0-1189-8147-9BFB-AAA9D9AB7187}" dt="2018-10-04T20:27:51.503" v="1052" actId="113"/>
          <ac:spMkLst>
            <pc:docMk/>
            <pc:sldMk cId="374182306" sldId="315"/>
            <ac:spMk id="9" creationId="{00000000-0000-0000-0000-000000000000}"/>
          </ac:spMkLst>
        </pc:spChg>
        <pc:spChg chg="mod">
          <ac:chgData name="Rutledge, Austin" userId="b6d96f31-8944-4de0-ba77-ea98163d2b42" providerId="ADAL" clId="{42C501C0-1189-8147-9BFB-AAA9D9AB7187}" dt="2018-10-04T20:47:54.835" v="1232"/>
          <ac:spMkLst>
            <pc:docMk/>
            <pc:sldMk cId="374182306" sldId="315"/>
            <ac:spMk id="15" creationId="{00000000-0000-0000-0000-000000000000}"/>
          </ac:spMkLst>
        </pc:spChg>
        <pc:spChg chg="mod">
          <ac:chgData name="Rutledge, Austin" userId="b6d96f31-8944-4de0-ba77-ea98163d2b42" providerId="ADAL" clId="{42C501C0-1189-8147-9BFB-AAA9D9AB7187}" dt="2018-10-04T20:47:54.835" v="1232"/>
          <ac:spMkLst>
            <pc:docMk/>
            <pc:sldMk cId="374182306" sldId="315"/>
            <ac:spMk id="16" creationId="{00000000-0000-0000-0000-000000000000}"/>
          </ac:spMkLst>
        </pc:spChg>
        <pc:spChg chg="mod">
          <ac:chgData name="Rutledge, Austin" userId="b6d96f31-8944-4de0-ba77-ea98163d2b42" providerId="ADAL" clId="{42C501C0-1189-8147-9BFB-AAA9D9AB7187}" dt="2018-10-04T20:28:02.888" v="1053" actId="113"/>
          <ac:spMkLst>
            <pc:docMk/>
            <pc:sldMk cId="374182306" sldId="315"/>
            <ac:spMk id="26" creationId="{00000000-0000-0000-0000-000000000000}"/>
          </ac:spMkLst>
        </pc:spChg>
      </pc:sldChg>
      <pc:sldChg chg="addSp delSp modSp addCm modCm modNotesTx">
        <pc:chgData name="Rutledge, Austin" userId="b6d96f31-8944-4de0-ba77-ea98163d2b42" providerId="ADAL" clId="{42C501C0-1189-8147-9BFB-AAA9D9AB7187}" dt="2018-10-04T20:43:06.210" v="1193" actId="122"/>
        <pc:sldMkLst>
          <pc:docMk/>
          <pc:sldMk cId="3926044573" sldId="316"/>
        </pc:sldMkLst>
        <pc:spChg chg="mod">
          <ac:chgData name="Rutledge, Austin" userId="b6d96f31-8944-4de0-ba77-ea98163d2b42" providerId="ADAL" clId="{42C501C0-1189-8147-9BFB-AAA9D9AB7187}" dt="2018-10-04T20:43:06.210" v="1193" actId="122"/>
          <ac:spMkLst>
            <pc:docMk/>
            <pc:sldMk cId="3926044573" sldId="316"/>
            <ac:spMk id="2" creationId="{079BD75F-F9A8-564F-8B65-4D9BD3BBD941}"/>
          </ac:spMkLst>
        </pc:spChg>
        <pc:spChg chg="del mod">
          <ac:chgData name="Rutledge, Austin" userId="b6d96f31-8944-4de0-ba77-ea98163d2b42" providerId="ADAL" clId="{42C501C0-1189-8147-9BFB-AAA9D9AB7187}" dt="2018-10-04T20:02:17.369" v="462" actId="478"/>
          <ac:spMkLst>
            <pc:docMk/>
            <pc:sldMk cId="3926044573" sldId="316"/>
            <ac:spMk id="4" creationId="{E6506574-9A75-0C4C-AA11-4935C6ED74CF}"/>
          </ac:spMkLst>
        </pc:spChg>
        <pc:picChg chg="add mod">
          <ac:chgData name="Rutledge, Austin" userId="b6d96f31-8944-4de0-ba77-ea98163d2b42" providerId="ADAL" clId="{42C501C0-1189-8147-9BFB-AAA9D9AB7187}" dt="2018-10-04T20:08:50.002" v="465" actId="1076"/>
          <ac:picMkLst>
            <pc:docMk/>
            <pc:sldMk cId="3926044573" sldId="316"/>
            <ac:picMk id="3" creationId="{904F38F3-D6B7-824A-96EA-F6FC57F1F8DC}"/>
          </ac:picMkLst>
        </pc:picChg>
        <pc:picChg chg="add del mod">
          <ac:chgData name="Rutledge, Austin" userId="b6d96f31-8944-4de0-ba77-ea98163d2b42" providerId="ADAL" clId="{42C501C0-1189-8147-9BFB-AAA9D9AB7187}" dt="2018-10-04T20:09:32.400" v="469" actId="478"/>
          <ac:picMkLst>
            <pc:docMk/>
            <pc:sldMk cId="3926044573" sldId="316"/>
            <ac:picMk id="5" creationId="{745AE1CF-53F4-F04F-9CE3-67DA2F87232E}"/>
          </ac:picMkLst>
        </pc:picChg>
      </pc:sldChg>
      <pc:sldChg chg="modSp modNotesTx">
        <pc:chgData name="Rutledge, Austin" userId="b6d96f31-8944-4de0-ba77-ea98163d2b42" providerId="ADAL" clId="{42C501C0-1189-8147-9BFB-AAA9D9AB7187}" dt="2018-10-04T20:47:54.835" v="1232"/>
        <pc:sldMkLst>
          <pc:docMk/>
          <pc:sldMk cId="280136551" sldId="317"/>
        </pc:sldMkLst>
        <pc:spChg chg="mod">
          <ac:chgData name="Rutledge, Austin" userId="b6d96f31-8944-4de0-ba77-ea98163d2b42" providerId="ADAL" clId="{42C501C0-1189-8147-9BFB-AAA9D9AB7187}" dt="2018-10-04T20:42:41.632" v="1189" actId="122"/>
          <ac:spMkLst>
            <pc:docMk/>
            <pc:sldMk cId="280136551" sldId="317"/>
            <ac:spMk id="2" creationId="{00000000-0000-0000-0000-000000000000}"/>
          </ac:spMkLst>
        </pc:spChg>
        <pc:spChg chg="mod">
          <ac:chgData name="Rutledge, Austin" userId="b6d96f31-8944-4de0-ba77-ea98163d2b42" providerId="ADAL" clId="{42C501C0-1189-8147-9BFB-AAA9D9AB7187}" dt="2018-10-04T20:47:54.835" v="1232"/>
          <ac:spMkLst>
            <pc:docMk/>
            <pc:sldMk cId="280136551" sldId="317"/>
            <ac:spMk id="16" creationId="{00000000-0000-0000-0000-000000000000}"/>
          </ac:spMkLst>
        </pc:spChg>
        <pc:spChg chg="mod">
          <ac:chgData name="Rutledge, Austin" userId="b6d96f31-8944-4de0-ba77-ea98163d2b42" providerId="ADAL" clId="{42C501C0-1189-8147-9BFB-AAA9D9AB7187}" dt="2018-10-04T20:47:54.835" v="1232"/>
          <ac:spMkLst>
            <pc:docMk/>
            <pc:sldMk cId="280136551" sldId="317"/>
            <ac:spMk id="17" creationId="{00000000-0000-0000-0000-000000000000}"/>
          </ac:spMkLst>
        </pc:spChg>
        <pc:spChg chg="mod">
          <ac:chgData name="Rutledge, Austin" userId="b6d96f31-8944-4de0-ba77-ea98163d2b42" providerId="ADAL" clId="{42C501C0-1189-8147-9BFB-AAA9D9AB7187}" dt="2018-10-04T20:47:54.835" v="1232"/>
          <ac:spMkLst>
            <pc:docMk/>
            <pc:sldMk cId="280136551" sldId="317"/>
            <ac:spMk id="35" creationId="{00000000-0000-0000-0000-000000000000}"/>
          </ac:spMkLst>
        </pc:spChg>
        <pc:spChg chg="mod">
          <ac:chgData name="Rutledge, Austin" userId="b6d96f31-8944-4de0-ba77-ea98163d2b42" providerId="ADAL" clId="{42C501C0-1189-8147-9BFB-AAA9D9AB7187}" dt="2018-10-04T20:47:54.835" v="1232"/>
          <ac:spMkLst>
            <pc:docMk/>
            <pc:sldMk cId="280136551" sldId="317"/>
            <ac:spMk id="56" creationId="{00000000-0000-0000-0000-000000000000}"/>
          </ac:spMkLst>
        </pc:spChg>
      </pc:sldChg>
      <pc:sldChg chg="addSp modSp">
        <pc:chgData name="Rutledge, Austin" userId="b6d96f31-8944-4de0-ba77-ea98163d2b42" providerId="ADAL" clId="{42C501C0-1189-8147-9BFB-AAA9D9AB7187}" dt="2018-10-04T20:47:54.835" v="1232"/>
        <pc:sldMkLst>
          <pc:docMk/>
          <pc:sldMk cId="2206401031" sldId="320"/>
        </pc:sldMkLst>
        <pc:spChg chg="mod">
          <ac:chgData name="Rutledge, Austin" userId="b6d96f31-8944-4de0-ba77-ea98163d2b42" providerId="ADAL" clId="{42C501C0-1189-8147-9BFB-AAA9D9AB7187}" dt="2018-10-04T20:42:45.363" v="1190" actId="122"/>
          <ac:spMkLst>
            <pc:docMk/>
            <pc:sldMk cId="2206401031" sldId="320"/>
            <ac:spMk id="2" creationId="{00000000-0000-0000-0000-000000000000}"/>
          </ac:spMkLst>
        </pc:spChg>
        <pc:spChg chg="add mod">
          <ac:chgData name="Rutledge, Austin" userId="b6d96f31-8944-4de0-ba77-ea98163d2b42" providerId="ADAL" clId="{42C501C0-1189-8147-9BFB-AAA9D9AB7187}" dt="2018-10-04T20:39:48.456" v="1188" actId="403"/>
          <ac:spMkLst>
            <pc:docMk/>
            <pc:sldMk cId="2206401031" sldId="320"/>
            <ac:spMk id="3" creationId="{26367A94-8E1E-DF47-BE7F-68ED6D0CCBDE}"/>
          </ac:spMkLst>
        </pc:spChg>
        <pc:spChg chg="mod">
          <ac:chgData name="Rutledge, Austin" userId="b6d96f31-8944-4de0-ba77-ea98163d2b42" providerId="ADAL" clId="{42C501C0-1189-8147-9BFB-AAA9D9AB7187}" dt="2018-10-04T20:47:54.835" v="1232"/>
          <ac:spMkLst>
            <pc:docMk/>
            <pc:sldMk cId="2206401031" sldId="320"/>
            <ac:spMk id="9" creationId="{00000000-0000-0000-0000-000000000000}"/>
          </ac:spMkLst>
        </pc:spChg>
        <pc:spChg chg="mod">
          <ac:chgData name="Rutledge, Austin" userId="b6d96f31-8944-4de0-ba77-ea98163d2b42" providerId="ADAL" clId="{42C501C0-1189-8147-9BFB-AAA9D9AB7187}" dt="2018-10-04T20:47:54.835" v="1232"/>
          <ac:spMkLst>
            <pc:docMk/>
            <pc:sldMk cId="2206401031" sldId="320"/>
            <ac:spMk id="15" creationId="{00000000-0000-0000-0000-000000000000}"/>
          </ac:spMkLst>
        </pc:spChg>
      </pc:sldChg>
      <pc:sldChg chg="modSp">
        <pc:chgData name="Rutledge, Austin" userId="b6d96f31-8944-4de0-ba77-ea98163d2b42" providerId="ADAL" clId="{42C501C0-1189-8147-9BFB-AAA9D9AB7187}" dt="2018-10-04T20:48:26.607" v="1238"/>
        <pc:sldMkLst>
          <pc:docMk/>
          <pc:sldMk cId="1159629229" sldId="325"/>
        </pc:sldMkLst>
        <pc:spChg chg="mod">
          <ac:chgData name="Rutledge, Austin" userId="b6d96f31-8944-4de0-ba77-ea98163d2b42" providerId="ADAL" clId="{42C501C0-1189-8147-9BFB-AAA9D9AB7187}" dt="2018-10-04T20:48:26.607" v="1238"/>
          <ac:spMkLst>
            <pc:docMk/>
            <pc:sldMk cId="1159629229" sldId="325"/>
            <ac:spMk id="3" creationId="{00000000-0000-0000-0000-000000000000}"/>
          </ac:spMkLst>
        </pc:spChg>
        <pc:spChg chg="mod">
          <ac:chgData name="Rutledge, Austin" userId="b6d96f31-8944-4de0-ba77-ea98163d2b42" providerId="ADAL" clId="{42C501C0-1189-8147-9BFB-AAA9D9AB7187}" dt="2018-10-04T20:47:54.835" v="1232"/>
          <ac:spMkLst>
            <pc:docMk/>
            <pc:sldMk cId="1159629229" sldId="325"/>
            <ac:spMk id="10" creationId="{00000000-0000-0000-0000-000000000000}"/>
          </ac:spMkLst>
        </pc:spChg>
      </pc:sldChg>
      <pc:sldChg chg="delSp modSp add delCm modNotesTx">
        <pc:chgData name="Rutledge, Austin" userId="b6d96f31-8944-4de0-ba77-ea98163d2b42" providerId="ADAL" clId="{42C501C0-1189-8147-9BFB-AAA9D9AB7187}" dt="2018-10-04T20:42:59.022" v="1192" actId="122"/>
        <pc:sldMkLst>
          <pc:docMk/>
          <pc:sldMk cId="597627422" sldId="326"/>
        </pc:sldMkLst>
        <pc:spChg chg="mod">
          <ac:chgData name="Rutledge, Austin" userId="b6d96f31-8944-4de0-ba77-ea98163d2b42" providerId="ADAL" clId="{42C501C0-1189-8147-9BFB-AAA9D9AB7187}" dt="2018-10-04T20:42:59.022" v="1192" actId="122"/>
          <ac:spMkLst>
            <pc:docMk/>
            <pc:sldMk cId="597627422" sldId="326"/>
            <ac:spMk id="2" creationId="{079BD75F-F9A8-564F-8B65-4D9BD3BBD941}"/>
          </ac:spMkLst>
        </pc:spChg>
        <pc:picChg chg="del">
          <ac:chgData name="Rutledge, Austin" userId="b6d96f31-8944-4de0-ba77-ea98163d2b42" providerId="ADAL" clId="{42C501C0-1189-8147-9BFB-AAA9D9AB7187}" dt="2018-10-04T20:13:18.280" v="659" actId="478"/>
          <ac:picMkLst>
            <pc:docMk/>
            <pc:sldMk cId="597627422" sldId="326"/>
            <ac:picMk id="3" creationId="{904F38F3-D6B7-824A-96EA-F6FC57F1F8DC}"/>
          </ac:picMkLst>
        </pc:picChg>
      </pc:sldChg>
      <pc:sldChg chg="addSp delSp modSp add modNotesTx">
        <pc:chgData name="Rutledge, Austin" userId="b6d96f31-8944-4de0-ba77-ea98163d2b42" providerId="ADAL" clId="{42C501C0-1189-8147-9BFB-AAA9D9AB7187}" dt="2018-10-04T20:49:12.297" v="1320" actId="20577"/>
        <pc:sldMkLst>
          <pc:docMk/>
          <pc:sldMk cId="1034596374" sldId="327"/>
        </pc:sldMkLst>
        <pc:spChg chg="mod">
          <ac:chgData name="Rutledge, Austin" userId="b6d96f31-8944-4de0-ba77-ea98163d2b42" providerId="ADAL" clId="{42C501C0-1189-8147-9BFB-AAA9D9AB7187}" dt="2018-10-04T20:47:18.537" v="1207" actId="20577"/>
          <ac:spMkLst>
            <pc:docMk/>
            <pc:sldMk cId="1034596374" sldId="327"/>
            <ac:spMk id="2" creationId="{00000000-0000-0000-0000-000000000000}"/>
          </ac:spMkLst>
        </pc:spChg>
        <pc:spChg chg="del">
          <ac:chgData name="Rutledge, Austin" userId="b6d96f31-8944-4de0-ba77-ea98163d2b42" providerId="ADAL" clId="{42C501C0-1189-8147-9BFB-AAA9D9AB7187}" dt="2018-10-04T20:47:22.732" v="1208" actId="478"/>
          <ac:spMkLst>
            <pc:docMk/>
            <pc:sldMk cId="1034596374" sldId="327"/>
            <ac:spMk id="3" creationId="{00000000-0000-0000-0000-000000000000}"/>
          </ac:spMkLst>
        </pc:spChg>
        <pc:spChg chg="add del mod">
          <ac:chgData name="Rutledge, Austin" userId="b6d96f31-8944-4de0-ba77-ea98163d2b42" providerId="ADAL" clId="{42C501C0-1189-8147-9BFB-AAA9D9AB7187}" dt="2018-10-04T20:47:26.288" v="1209" actId="478"/>
          <ac:spMkLst>
            <pc:docMk/>
            <pc:sldMk cId="1034596374" sldId="327"/>
            <ac:spMk id="5" creationId="{DB0C2AD6-D1E0-EB4E-B3AA-9DF56A602366}"/>
          </ac:spMkLst>
        </pc:spChg>
        <pc:spChg chg="del">
          <ac:chgData name="Rutledge, Austin" userId="b6d96f31-8944-4de0-ba77-ea98163d2b42" providerId="ADAL" clId="{42C501C0-1189-8147-9BFB-AAA9D9AB7187}" dt="2018-10-04T20:47:03.743" v="1197" actId="478"/>
          <ac:spMkLst>
            <pc:docMk/>
            <pc:sldMk cId="1034596374" sldId="327"/>
            <ac:spMk id="10" creationId="{00000000-0000-0000-0000-000000000000}"/>
          </ac:spMkLst>
        </pc:spChg>
        <pc:spChg chg="del">
          <ac:chgData name="Rutledge, Austin" userId="b6d96f31-8944-4de0-ba77-ea98163d2b42" providerId="ADAL" clId="{42C501C0-1189-8147-9BFB-AAA9D9AB7187}" dt="2018-10-04T20:47:33.961" v="1214" actId="478"/>
          <ac:spMkLst>
            <pc:docMk/>
            <pc:sldMk cId="1034596374" sldId="327"/>
            <ac:spMk id="14" creationId="{00000000-0000-0000-0000-000000000000}"/>
          </ac:spMkLst>
        </pc:spChg>
        <pc:picChg chg="del">
          <ac:chgData name="Rutledge, Austin" userId="b6d96f31-8944-4de0-ba77-ea98163d2b42" providerId="ADAL" clId="{42C501C0-1189-8147-9BFB-AAA9D9AB7187}" dt="2018-10-04T20:47:32.396" v="1213" actId="478"/>
          <ac:picMkLst>
            <pc:docMk/>
            <pc:sldMk cId="1034596374" sldId="327"/>
            <ac:picMk id="7174" creationId="{00000000-0000-0000-0000-000000000000}"/>
          </ac:picMkLst>
        </pc:picChg>
        <pc:cxnChg chg="del">
          <ac:chgData name="Rutledge, Austin" userId="b6d96f31-8944-4de0-ba77-ea98163d2b42" providerId="ADAL" clId="{42C501C0-1189-8147-9BFB-AAA9D9AB7187}" dt="2018-10-04T20:47:28.908" v="1211" actId="478"/>
          <ac:cxnSpMkLst>
            <pc:docMk/>
            <pc:sldMk cId="1034596374" sldId="327"/>
            <ac:cxnSpMk id="8" creationId="{00000000-0000-0000-0000-000000000000}"/>
          </ac:cxnSpMkLst>
        </pc:cxnChg>
        <pc:cxnChg chg="del">
          <ac:chgData name="Rutledge, Austin" userId="b6d96f31-8944-4de0-ba77-ea98163d2b42" providerId="ADAL" clId="{42C501C0-1189-8147-9BFB-AAA9D9AB7187}" dt="2018-10-04T20:47:27.784" v="1210" actId="478"/>
          <ac:cxnSpMkLst>
            <pc:docMk/>
            <pc:sldMk cId="1034596374" sldId="327"/>
            <ac:cxnSpMk id="11" creationId="{00000000-0000-0000-0000-000000000000}"/>
          </ac:cxnSpMkLst>
        </pc:cxnChg>
        <pc:cxnChg chg="del">
          <ac:chgData name="Rutledge, Austin" userId="b6d96f31-8944-4de0-ba77-ea98163d2b42" providerId="ADAL" clId="{42C501C0-1189-8147-9BFB-AAA9D9AB7187}" dt="2018-10-04T20:47:29.943" v="1212" actId="478"/>
          <ac:cxnSpMkLst>
            <pc:docMk/>
            <pc:sldMk cId="1034596374" sldId="327"/>
            <ac:cxnSpMk id="15" creationId="{00000000-0000-0000-0000-000000000000}"/>
          </ac:cxnSpMkLst>
        </pc:cxn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0-04T15:09:42.190" idx="1">
    <p:pos x="10" y="10"/>
    <p:text/>
    <p:extLst>
      <p:ext uri="{C676402C-5697-4E1C-873F-D02D1690AC5C}">
        <p15:threadingInfo xmlns:p15="http://schemas.microsoft.com/office/powerpoint/2012/main" timeZoneBias="300"/>
      </p:ext>
    </p:extLst>
  </p:cm>
  <p:cm authorId="1" dt="2018-10-04T15:09:51.794" idx="2">
    <p:pos x="106" y="106"/>
    <p:text>Add "death by powerpoint concept" and "boring lecture concept"</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0-04T15:09:42.190"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20F32-9269-4A0B-A427-8BDA8E48892D}" type="datetimeFigureOut">
              <a:rPr lang="en-US" smtClean="0"/>
              <a:t>10/11/2018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B8B12-F050-4C92-AA18-17475F84853F}" type="slidenum">
              <a:rPr lang="en-US" smtClean="0"/>
              <a:t>‹#›</a:t>
            </a:fld>
            <a:endParaRPr lang="en-US"/>
          </a:p>
        </p:txBody>
      </p:sp>
    </p:spTree>
    <p:extLst>
      <p:ext uri="{BB962C8B-B14F-4D97-AF65-F5344CB8AC3E}">
        <p14:creationId xmlns:p14="http://schemas.microsoft.com/office/powerpoint/2010/main" val="1924905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1B8B12-F050-4C92-AA18-17475F84853F}" type="slidenum">
              <a:rPr lang="en-US" smtClean="0"/>
              <a:t>1</a:t>
            </a:fld>
            <a:endParaRPr lang="en-US"/>
          </a:p>
        </p:txBody>
      </p:sp>
    </p:spTree>
    <p:extLst>
      <p:ext uri="{BB962C8B-B14F-4D97-AF65-F5344CB8AC3E}">
        <p14:creationId xmlns:p14="http://schemas.microsoft.com/office/powerpoint/2010/main" val="2601860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 bullet points? “Focus on verbally communicating the details. </a:t>
            </a:r>
            <a:r>
              <a:rPr lang="en-US" sz="1200" b="0" i="0" kern="1200" dirty="0">
                <a:solidFill>
                  <a:schemeClr val="tx1"/>
                </a:solidFill>
                <a:effectLst/>
                <a:latin typeface="+mn-lt"/>
                <a:ea typeface="+mn-ea"/>
                <a:cs typeface="+mn-cs"/>
              </a:rPr>
              <a:t>As you go through the above process for each slide, ask yourself: is the text essential to comprehending the learning objectives?”</a:t>
            </a:r>
            <a:endParaRPr lang="en-US" b="0" dirty="0"/>
          </a:p>
          <a:p>
            <a:r>
              <a:rPr lang="en-US" b="0" dirty="0"/>
              <a:t>Normal or bold fonts read easier, underlines might signify hyperlinks, italics are often hard to read on screen. All capitals are hard to read.</a:t>
            </a:r>
            <a:r>
              <a:rPr lang="en-US" b="0" baseline="0" dirty="0"/>
              <a:t> Stay consistent with fonts (don’t change mid-talk).</a:t>
            </a:r>
            <a:r>
              <a:rPr lang="en-US" b="0" dirty="0"/>
              <a:t> Better to</a:t>
            </a:r>
            <a:r>
              <a:rPr lang="en-US" b="0" baseline="0" dirty="0"/>
              <a:t> emphasize with colors.</a:t>
            </a:r>
            <a:endParaRPr lang="en-US" b="0" dirty="0"/>
          </a:p>
          <a:p>
            <a:r>
              <a:rPr lang="en-US" b="0" dirty="0"/>
              <a:t>No red-green combinations, no red letters on a blue background, avoid busy</a:t>
            </a:r>
            <a:r>
              <a:rPr lang="en-US" b="0" baseline="0" dirty="0"/>
              <a:t> backgrounds.</a:t>
            </a:r>
          </a:p>
          <a:p>
            <a:r>
              <a:rPr lang="en-US" b="0" baseline="0" dirty="0"/>
              <a:t>Graphics direct attention (arrows)</a:t>
            </a:r>
          </a:p>
          <a:p>
            <a:r>
              <a:rPr lang="en-US" b="0" baseline="0" dirty="0"/>
              <a:t>Be consistent with style, unless a difference is to imply importance or engage, not distract (like if I used one different colored arrow)</a:t>
            </a:r>
          </a:p>
          <a:p>
            <a:r>
              <a:rPr lang="en-US" b="0" baseline="0" dirty="0"/>
              <a:t>Self-evident rule- slide should not need explanation.</a:t>
            </a:r>
            <a:endParaRPr lang="en-US" b="0" dirty="0"/>
          </a:p>
        </p:txBody>
      </p:sp>
      <p:sp>
        <p:nvSpPr>
          <p:cNvPr id="4" name="Slide Number Placeholder 3"/>
          <p:cNvSpPr>
            <a:spLocks noGrp="1"/>
          </p:cNvSpPr>
          <p:nvPr>
            <p:ph type="sldNum" sz="quarter" idx="10"/>
          </p:nvPr>
        </p:nvSpPr>
        <p:spPr/>
        <p:txBody>
          <a:bodyPr/>
          <a:lstStyle/>
          <a:p>
            <a:fld id="{581B8B12-F050-4C92-AA18-17475F84853F}" type="slidenum">
              <a:rPr lang="en-US" smtClean="0"/>
              <a:t>11</a:t>
            </a:fld>
            <a:endParaRPr lang="en-US"/>
          </a:p>
        </p:txBody>
      </p:sp>
    </p:spTree>
    <p:extLst>
      <p:ext uri="{BB962C8B-B14F-4D97-AF65-F5344CB8AC3E}">
        <p14:creationId xmlns:p14="http://schemas.microsoft.com/office/powerpoint/2010/main" val="141412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Poor: Script</a:t>
            </a:r>
            <a:r>
              <a:rPr lang="en-US" baseline="0" dirty="0"/>
              <a:t> typefaces are difficult to read. Playful typefaces are unprofessional. A low-contrast gradient in the background also makes text difficult to read, and is distracting. Too many colors (5!) compete for attention.</a:t>
            </a:r>
          </a:p>
          <a:p>
            <a:r>
              <a:rPr lang="en-US" baseline="0" dirty="0"/>
              <a:t>Good: Regular and italic versions of the same typeface are used. The black text shows high contrast against the faintly colored background. Significant spacing between the bullet points helps differentiate them.</a:t>
            </a:r>
            <a:endParaRPr lang="en-US" dirty="0"/>
          </a:p>
        </p:txBody>
      </p:sp>
      <p:sp>
        <p:nvSpPr>
          <p:cNvPr id="4" name="Slide Number Placeholder 3"/>
          <p:cNvSpPr>
            <a:spLocks noGrp="1"/>
          </p:cNvSpPr>
          <p:nvPr>
            <p:ph type="sldNum" sz="quarter" idx="10"/>
          </p:nvPr>
        </p:nvSpPr>
        <p:spPr/>
        <p:txBody>
          <a:bodyPr/>
          <a:lstStyle/>
          <a:p>
            <a:fld id="{581B8B12-F050-4C92-AA18-17475F84853F}" type="slidenum">
              <a:rPr lang="en-US" smtClean="0"/>
              <a:t>12</a:t>
            </a:fld>
            <a:endParaRPr lang="en-US"/>
          </a:p>
        </p:txBody>
      </p:sp>
    </p:spTree>
    <p:extLst>
      <p:ext uri="{BB962C8B-B14F-4D97-AF65-F5344CB8AC3E}">
        <p14:creationId xmlns:p14="http://schemas.microsoft.com/office/powerpoint/2010/main" val="266997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Prepare in advance, practice, and gather peer input</a:t>
            </a:r>
          </a:p>
          <a:p>
            <a:pPr marL="0" indent="0">
              <a:buNone/>
            </a:pPr>
            <a:r>
              <a:rPr lang="en-US" dirty="0"/>
              <a:t>Chunk in 10-15 minute increments</a:t>
            </a:r>
          </a:p>
          <a:p>
            <a:pPr marL="0" indent="0">
              <a:buNone/>
            </a:pPr>
            <a:endParaRPr lang="en-US" dirty="0"/>
          </a:p>
        </p:txBody>
      </p:sp>
      <p:sp>
        <p:nvSpPr>
          <p:cNvPr id="4" name="Slide Number Placeholder 3"/>
          <p:cNvSpPr>
            <a:spLocks noGrp="1"/>
          </p:cNvSpPr>
          <p:nvPr>
            <p:ph type="sldNum" sz="quarter" idx="10"/>
          </p:nvPr>
        </p:nvSpPr>
        <p:spPr/>
        <p:txBody>
          <a:bodyPr/>
          <a:lstStyle/>
          <a:p>
            <a:fld id="{581B8B12-F050-4C92-AA18-17475F84853F}" type="slidenum">
              <a:rPr lang="en-US" smtClean="0"/>
              <a:t>14</a:t>
            </a:fld>
            <a:endParaRPr lang="en-US"/>
          </a:p>
        </p:txBody>
      </p:sp>
    </p:spTree>
    <p:extLst>
      <p:ext uri="{BB962C8B-B14F-4D97-AF65-F5344CB8AC3E}">
        <p14:creationId xmlns:p14="http://schemas.microsoft.com/office/powerpoint/2010/main" val="134252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Chunking Image &amp; processing activity (high tech or low tech) examples</a:t>
            </a:r>
          </a:p>
        </p:txBody>
      </p:sp>
      <p:sp>
        <p:nvSpPr>
          <p:cNvPr id="4" name="Slide Number Placeholder 3"/>
          <p:cNvSpPr>
            <a:spLocks noGrp="1"/>
          </p:cNvSpPr>
          <p:nvPr>
            <p:ph type="sldNum" sz="quarter" idx="10"/>
          </p:nvPr>
        </p:nvSpPr>
        <p:spPr/>
        <p:txBody>
          <a:bodyPr/>
          <a:lstStyle/>
          <a:p>
            <a:fld id="{581B8B12-F050-4C92-AA18-17475F84853F}" type="slidenum">
              <a:rPr lang="en-US" smtClean="0"/>
              <a:t>15</a:t>
            </a:fld>
            <a:endParaRPr lang="en-US"/>
          </a:p>
        </p:txBody>
      </p:sp>
    </p:spTree>
    <p:extLst>
      <p:ext uri="{BB962C8B-B14F-4D97-AF65-F5344CB8AC3E}">
        <p14:creationId xmlns:p14="http://schemas.microsoft.com/office/powerpoint/2010/main" val="3510618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OSU ppt template</a:t>
            </a:r>
          </a:p>
          <a:p>
            <a:endParaRPr lang="en-US" dirty="0"/>
          </a:p>
          <a:p>
            <a:r>
              <a:rPr lang="en-US" dirty="0"/>
              <a:t>But be careful! Mix-it up from time to time? Use </a:t>
            </a:r>
            <a:r>
              <a:rPr lang="en-US"/>
              <a:t>similar styles.</a:t>
            </a:r>
            <a:endParaRPr lang="en-US" dirty="0"/>
          </a:p>
        </p:txBody>
      </p:sp>
      <p:sp>
        <p:nvSpPr>
          <p:cNvPr id="4" name="Slide Number Placeholder 3"/>
          <p:cNvSpPr>
            <a:spLocks noGrp="1"/>
          </p:cNvSpPr>
          <p:nvPr>
            <p:ph type="sldNum" sz="quarter" idx="10"/>
          </p:nvPr>
        </p:nvSpPr>
        <p:spPr/>
        <p:txBody>
          <a:bodyPr/>
          <a:lstStyle/>
          <a:p>
            <a:fld id="{581B8B12-F050-4C92-AA18-17475F84853F}" type="slidenum">
              <a:rPr lang="en-US" smtClean="0"/>
              <a:t>16</a:t>
            </a:fld>
            <a:endParaRPr lang="en-US"/>
          </a:p>
        </p:txBody>
      </p:sp>
    </p:spTree>
    <p:extLst>
      <p:ext uri="{BB962C8B-B14F-4D97-AF65-F5344CB8AC3E}">
        <p14:creationId xmlns:p14="http://schemas.microsoft.com/office/powerpoint/2010/main" val="3079265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OSU ppt template</a:t>
            </a:r>
          </a:p>
          <a:p>
            <a:endParaRPr lang="en-US" dirty="0"/>
          </a:p>
          <a:p>
            <a:r>
              <a:rPr lang="en-US" dirty="0"/>
              <a:t>But be careful! Mix-it up from time to time? Use </a:t>
            </a:r>
            <a:r>
              <a:rPr lang="en-US"/>
              <a:t>similar styles.</a:t>
            </a:r>
            <a:endParaRPr lang="en-US" dirty="0"/>
          </a:p>
        </p:txBody>
      </p:sp>
      <p:sp>
        <p:nvSpPr>
          <p:cNvPr id="4" name="Slide Number Placeholder 3"/>
          <p:cNvSpPr>
            <a:spLocks noGrp="1"/>
          </p:cNvSpPr>
          <p:nvPr>
            <p:ph type="sldNum" sz="quarter" idx="10"/>
          </p:nvPr>
        </p:nvSpPr>
        <p:spPr/>
        <p:txBody>
          <a:bodyPr/>
          <a:lstStyle/>
          <a:p>
            <a:fld id="{581B8B12-F050-4C92-AA18-17475F84853F}" type="slidenum">
              <a:rPr lang="en-US" smtClean="0"/>
              <a:t>17</a:t>
            </a:fld>
            <a:endParaRPr lang="en-US"/>
          </a:p>
        </p:txBody>
      </p:sp>
    </p:spTree>
    <p:extLst>
      <p:ext uri="{BB962C8B-B14F-4D97-AF65-F5344CB8AC3E}">
        <p14:creationId xmlns:p14="http://schemas.microsoft.com/office/powerpoint/2010/main" val="845319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OSU ppt template</a:t>
            </a:r>
          </a:p>
          <a:p>
            <a:endParaRPr lang="en-US" dirty="0"/>
          </a:p>
          <a:p>
            <a:r>
              <a:rPr lang="en-US" dirty="0"/>
              <a:t>But be careful! Mix-it up from time to time? Use </a:t>
            </a:r>
            <a:r>
              <a:rPr lang="en-US"/>
              <a:t>similar styles.</a:t>
            </a:r>
            <a:endParaRPr lang="en-US" dirty="0"/>
          </a:p>
        </p:txBody>
      </p:sp>
      <p:sp>
        <p:nvSpPr>
          <p:cNvPr id="4" name="Slide Number Placeholder 3"/>
          <p:cNvSpPr>
            <a:spLocks noGrp="1"/>
          </p:cNvSpPr>
          <p:nvPr>
            <p:ph type="sldNum" sz="quarter" idx="10"/>
          </p:nvPr>
        </p:nvSpPr>
        <p:spPr/>
        <p:txBody>
          <a:bodyPr/>
          <a:lstStyle/>
          <a:p>
            <a:fld id="{581B8B12-F050-4C92-AA18-17475F84853F}" type="slidenum">
              <a:rPr lang="en-US" smtClean="0"/>
              <a:t>18</a:t>
            </a:fld>
            <a:endParaRPr lang="en-US"/>
          </a:p>
        </p:txBody>
      </p:sp>
    </p:spTree>
    <p:extLst>
      <p:ext uri="{BB962C8B-B14F-4D97-AF65-F5344CB8AC3E}">
        <p14:creationId xmlns:p14="http://schemas.microsoft.com/office/powerpoint/2010/main" val="2710316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1B8B12-F050-4C92-AA18-17475F84853F}" type="slidenum">
              <a:rPr lang="en-US" smtClean="0"/>
              <a:t>19</a:t>
            </a:fld>
            <a:endParaRPr lang="en-US"/>
          </a:p>
        </p:txBody>
      </p:sp>
    </p:spTree>
    <p:extLst>
      <p:ext uri="{BB962C8B-B14F-4D97-AF65-F5344CB8AC3E}">
        <p14:creationId xmlns:p14="http://schemas.microsoft.com/office/powerpoint/2010/main" val="1692479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1B8B12-F050-4C92-AA18-17475F84853F}" type="slidenum">
              <a:rPr lang="en-US" smtClean="0"/>
              <a:t>20</a:t>
            </a:fld>
            <a:endParaRPr lang="en-US"/>
          </a:p>
        </p:txBody>
      </p:sp>
    </p:spTree>
    <p:extLst>
      <p:ext uri="{BB962C8B-B14F-4D97-AF65-F5344CB8AC3E}">
        <p14:creationId xmlns:p14="http://schemas.microsoft.com/office/powerpoint/2010/main" val="266016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1B8B12-F050-4C92-AA18-17475F84853F}" type="slidenum">
              <a:rPr lang="en-US" smtClean="0"/>
              <a:t>3</a:t>
            </a:fld>
            <a:endParaRPr lang="en-US"/>
          </a:p>
        </p:txBody>
      </p:sp>
    </p:spTree>
    <p:extLst>
      <p:ext uri="{BB962C8B-B14F-4D97-AF65-F5344CB8AC3E}">
        <p14:creationId xmlns:p14="http://schemas.microsoft.com/office/powerpoint/2010/main" val="349185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1B8B12-F050-4C92-AA18-17475F84853F}" type="slidenum">
              <a:rPr lang="en-US" smtClean="0"/>
              <a:t>4</a:t>
            </a:fld>
            <a:endParaRPr lang="en-US"/>
          </a:p>
        </p:txBody>
      </p:sp>
    </p:spTree>
    <p:extLst>
      <p:ext uri="{BB962C8B-B14F-4D97-AF65-F5344CB8AC3E}">
        <p14:creationId xmlns:p14="http://schemas.microsoft.com/office/powerpoint/2010/main" val="358097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lectures are ineffective, it’s “how” you lecture.</a:t>
            </a:r>
          </a:p>
          <a:p>
            <a:r>
              <a:rPr lang="en-US" dirty="0"/>
              <a:t>It’s not that PowerPoint slideshows aren’t worthwhile, but how they are designed and delivered.</a:t>
            </a:r>
          </a:p>
        </p:txBody>
      </p:sp>
      <p:sp>
        <p:nvSpPr>
          <p:cNvPr id="4" name="Slide Number Placeholder 3"/>
          <p:cNvSpPr>
            <a:spLocks noGrp="1"/>
          </p:cNvSpPr>
          <p:nvPr>
            <p:ph type="sldNum" sz="quarter" idx="5"/>
          </p:nvPr>
        </p:nvSpPr>
        <p:spPr/>
        <p:txBody>
          <a:bodyPr/>
          <a:lstStyle/>
          <a:p>
            <a:fld id="{581B8B12-F050-4C92-AA18-17475F84853F}" type="slidenum">
              <a:rPr lang="en-US" smtClean="0"/>
              <a:t>5</a:t>
            </a:fld>
            <a:endParaRPr lang="en-US"/>
          </a:p>
        </p:txBody>
      </p:sp>
    </p:spTree>
    <p:extLst>
      <p:ext uri="{BB962C8B-B14F-4D97-AF65-F5344CB8AC3E}">
        <p14:creationId xmlns:p14="http://schemas.microsoft.com/office/powerpoint/2010/main" val="3224500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that supports efficacy of using lecture and PowerPoint as a presentation medium, as well as active learning, etc. The point is… get them in class by making class worthwhile.</a:t>
            </a:r>
          </a:p>
          <a:p>
            <a:endParaRPr lang="en-US" dirty="0"/>
          </a:p>
          <a:p>
            <a:endParaRPr lang="en-US" dirty="0"/>
          </a:p>
        </p:txBody>
      </p:sp>
      <p:sp>
        <p:nvSpPr>
          <p:cNvPr id="4" name="Slide Number Placeholder 3"/>
          <p:cNvSpPr>
            <a:spLocks noGrp="1"/>
          </p:cNvSpPr>
          <p:nvPr>
            <p:ph type="sldNum" sz="quarter" idx="5"/>
          </p:nvPr>
        </p:nvSpPr>
        <p:spPr/>
        <p:txBody>
          <a:bodyPr/>
          <a:lstStyle/>
          <a:p>
            <a:fld id="{581B8B12-F050-4C92-AA18-17475F84853F}" type="slidenum">
              <a:rPr lang="en-US" smtClean="0"/>
              <a:t>6</a:t>
            </a:fld>
            <a:endParaRPr lang="en-US"/>
          </a:p>
        </p:txBody>
      </p:sp>
    </p:spTree>
    <p:extLst>
      <p:ext uri="{BB962C8B-B14F-4D97-AF65-F5344CB8AC3E}">
        <p14:creationId xmlns:p14="http://schemas.microsoft.com/office/powerpoint/2010/main" val="3313773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 excitement:</a:t>
            </a:r>
            <a:r>
              <a:rPr lang="en-US" baseline="0" dirty="0"/>
              <a:t> “</a:t>
            </a:r>
            <a:r>
              <a:rPr lang="en-US" sz="1200" b="0" i="0" kern="1200" dirty="0">
                <a:solidFill>
                  <a:schemeClr val="tx1"/>
                </a:solidFill>
                <a:effectLst/>
                <a:latin typeface="+mn-lt"/>
                <a:ea typeface="+mn-ea"/>
                <a:cs typeface="+mn-cs"/>
              </a:rPr>
              <a:t>Personalizing makes your work come alive and helps audience members relate to it on an emotional level.”</a:t>
            </a:r>
            <a:endParaRPr lang="en-US" dirty="0"/>
          </a:p>
        </p:txBody>
      </p:sp>
      <p:sp>
        <p:nvSpPr>
          <p:cNvPr id="4" name="Slide Number Placeholder 3"/>
          <p:cNvSpPr>
            <a:spLocks noGrp="1"/>
          </p:cNvSpPr>
          <p:nvPr>
            <p:ph type="sldNum" sz="quarter" idx="10"/>
          </p:nvPr>
        </p:nvSpPr>
        <p:spPr/>
        <p:txBody>
          <a:bodyPr/>
          <a:lstStyle/>
          <a:p>
            <a:fld id="{581B8B12-F050-4C92-AA18-17475F84853F}" type="slidenum">
              <a:rPr lang="en-US" smtClean="0"/>
              <a:t>7</a:t>
            </a:fld>
            <a:endParaRPr lang="en-US"/>
          </a:p>
        </p:txBody>
      </p:sp>
    </p:spTree>
    <p:extLst>
      <p:ext uri="{BB962C8B-B14F-4D97-AF65-F5344CB8AC3E}">
        <p14:creationId xmlns:p14="http://schemas.microsoft.com/office/powerpoint/2010/main" val="3273313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Tell your story (optional in a lecture, but good when</a:t>
            </a:r>
            <a:r>
              <a:rPr lang="en-US" b="1" baseline="0" dirty="0"/>
              <a:t> possible and good for general presentations)</a:t>
            </a:r>
            <a:r>
              <a:rPr lang="en-US" dirty="0"/>
              <a:t>: Storytelling is a great</a:t>
            </a:r>
            <a:r>
              <a:rPr lang="en-US" baseline="0" dirty="0"/>
              <a:t> way to engage your learners not only by allowing them to get to know you better, but also by building meaningful connections to the content. Context refers to research- how is your story or work relevant to the overall topic, where does it fit in? (e.g., what work have others done before you, what is the background info) Identify the problem you encountered, then provide highlights of what you did and the key points learned, next steps.</a:t>
            </a:r>
          </a:p>
          <a:p>
            <a:endParaRPr lang="en-US" dirty="0"/>
          </a:p>
          <a:p>
            <a:r>
              <a:rPr lang="en-US" b="1" dirty="0"/>
              <a:t>Keep it simple: </a:t>
            </a:r>
            <a:r>
              <a:rPr lang="en-US" dirty="0"/>
              <a:t>Avoid</a:t>
            </a:r>
            <a:r>
              <a:rPr lang="en-US" baseline="0" dirty="0"/>
              <a:t> using a lot of jargon and acronyms. Distill your topic to its essence, focusing on the foundation, and spending less time on details that might confuse your audience. Remember, your goal is to communicate in such a way that your students will learn and understand what you are saying, so try to see it from their perspective.</a:t>
            </a:r>
            <a:endParaRPr lang="en-US" dirty="0"/>
          </a:p>
        </p:txBody>
      </p:sp>
      <p:sp>
        <p:nvSpPr>
          <p:cNvPr id="4" name="Slide Number Placeholder 3"/>
          <p:cNvSpPr>
            <a:spLocks noGrp="1"/>
          </p:cNvSpPr>
          <p:nvPr>
            <p:ph type="sldNum" sz="quarter" idx="10"/>
          </p:nvPr>
        </p:nvSpPr>
        <p:spPr/>
        <p:txBody>
          <a:bodyPr/>
          <a:lstStyle/>
          <a:p>
            <a:fld id="{581B8B12-F050-4C92-AA18-17475F84853F}" type="slidenum">
              <a:rPr lang="en-US" smtClean="0"/>
              <a:t>8</a:t>
            </a:fld>
            <a:endParaRPr lang="en-US"/>
          </a:p>
        </p:txBody>
      </p:sp>
    </p:spTree>
    <p:extLst>
      <p:ext uri="{BB962C8B-B14F-4D97-AF65-F5344CB8AC3E}">
        <p14:creationId xmlns:p14="http://schemas.microsoft.com/office/powerpoint/2010/main" val="914672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a:t>
            </a:r>
            <a:r>
              <a:rPr lang="en-US" b="0" baseline="0" dirty="0"/>
              <a:t> ratio of slides to time talking increases as the length of the talk increases. Don’t sacrifice enriching your content because of time limitations (less is more).</a:t>
            </a:r>
            <a:endParaRPr lang="en-US" b="0" dirty="0"/>
          </a:p>
          <a:p>
            <a:r>
              <a:rPr lang="en-US" b="0" dirty="0"/>
              <a:t>No red-green combinations, no red letters on a blue background, avoid busy</a:t>
            </a:r>
            <a:r>
              <a:rPr lang="en-US" b="0" baseline="0" dirty="0"/>
              <a:t> backgrounds.</a:t>
            </a:r>
          </a:p>
          <a:p>
            <a:r>
              <a:rPr lang="en-US" b="0" baseline="0" dirty="0"/>
              <a:t>Graphics direct attention (arrows)</a:t>
            </a:r>
          </a:p>
          <a:p>
            <a:r>
              <a:rPr lang="en-US" b="0" baseline="0" dirty="0"/>
              <a:t>Be consistent with style, unless a difference is to imply importance or engage, not distract (like if I used one different colored arrow)</a:t>
            </a:r>
          </a:p>
        </p:txBody>
      </p:sp>
      <p:sp>
        <p:nvSpPr>
          <p:cNvPr id="4" name="Slide Number Placeholder 3"/>
          <p:cNvSpPr>
            <a:spLocks noGrp="1"/>
          </p:cNvSpPr>
          <p:nvPr>
            <p:ph type="sldNum" sz="quarter" idx="10"/>
          </p:nvPr>
        </p:nvSpPr>
        <p:spPr/>
        <p:txBody>
          <a:bodyPr/>
          <a:lstStyle/>
          <a:p>
            <a:fld id="{581B8B12-F050-4C92-AA18-17475F84853F}" type="slidenum">
              <a:rPr lang="en-US" smtClean="0"/>
              <a:t>9</a:t>
            </a:fld>
            <a:endParaRPr lang="en-US"/>
          </a:p>
        </p:txBody>
      </p:sp>
    </p:spTree>
    <p:extLst>
      <p:ext uri="{BB962C8B-B14F-4D97-AF65-F5344CB8AC3E}">
        <p14:creationId xmlns:p14="http://schemas.microsoft.com/office/powerpoint/2010/main" val="217154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Poor: Information is organized into a hierarchy,</a:t>
            </a:r>
            <a:r>
              <a:rPr lang="en-US" baseline="0" dirty="0"/>
              <a:t> but contains excessive text. Student is inclined to read text at pace of instructor. There is nothing of visual interest.</a:t>
            </a:r>
          </a:p>
          <a:p>
            <a:r>
              <a:rPr lang="en-US" baseline="0" dirty="0"/>
              <a:t>Good: Only main points in text. Student can focus on listening as instructor discusses each point in more detail. White space gives eye a place to rest, while image adds context.</a:t>
            </a:r>
            <a:endParaRPr lang="en-US" dirty="0"/>
          </a:p>
        </p:txBody>
      </p:sp>
      <p:sp>
        <p:nvSpPr>
          <p:cNvPr id="4" name="Slide Number Placeholder 3"/>
          <p:cNvSpPr>
            <a:spLocks noGrp="1"/>
          </p:cNvSpPr>
          <p:nvPr>
            <p:ph type="sldNum" sz="quarter" idx="10"/>
          </p:nvPr>
        </p:nvSpPr>
        <p:spPr/>
        <p:txBody>
          <a:bodyPr/>
          <a:lstStyle/>
          <a:p>
            <a:fld id="{581B8B12-F050-4C92-AA18-17475F84853F}" type="slidenum">
              <a:rPr lang="en-US" smtClean="0"/>
              <a:t>10</a:t>
            </a:fld>
            <a:endParaRPr lang="en-US"/>
          </a:p>
        </p:txBody>
      </p:sp>
    </p:spTree>
    <p:extLst>
      <p:ext uri="{BB962C8B-B14F-4D97-AF65-F5344CB8AC3E}">
        <p14:creationId xmlns:p14="http://schemas.microsoft.com/office/powerpoint/2010/main" val="397201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0A7081-6893-4331-A498-377E46F8CDF1}"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779967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0A7081-6893-4331-A498-377E46F8CDF1}"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69184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0A7081-6893-4331-A498-377E46F8CDF1}"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61789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0A7081-6893-4331-A498-377E46F8CDF1}"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A5732-0E4F-4444-8605-201CC6759842}" type="slidenum">
              <a:rPr lang="en-US" smtClean="0"/>
              <a:t>‹#›</a:t>
            </a:fld>
            <a:endParaRPr lang="en-US"/>
          </a:p>
        </p:txBody>
      </p:sp>
      <p:sp>
        <p:nvSpPr>
          <p:cNvPr id="7" name="Rectangle 6"/>
          <p:cNvSpPr/>
          <p:nvPr userDrawn="1"/>
        </p:nvSpPr>
        <p:spPr>
          <a:xfrm>
            <a:off x="278478" y="277090"/>
            <a:ext cx="11635041" cy="629020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236" y="5377874"/>
            <a:ext cx="944706" cy="961280"/>
          </a:xfrm>
          <a:prstGeom prst="rect">
            <a:avLst/>
          </a:prstGeom>
        </p:spPr>
      </p:pic>
    </p:spTree>
    <p:extLst>
      <p:ext uri="{BB962C8B-B14F-4D97-AF65-F5344CB8AC3E}">
        <p14:creationId xmlns:p14="http://schemas.microsoft.com/office/powerpoint/2010/main" val="2752574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0A7081-6893-4331-A498-377E46F8CDF1}"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3313241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0A7081-6893-4331-A498-377E46F8CDF1}" type="datetimeFigureOut">
              <a:rPr lang="en-US" smtClean="0"/>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3770912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0A7081-6893-4331-A498-377E46F8CDF1}" type="datetimeFigureOut">
              <a:rPr lang="en-US" smtClean="0"/>
              <a:t>10/11/2018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262985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0A7081-6893-4331-A498-377E46F8CDF1}" type="datetimeFigureOut">
              <a:rPr lang="en-US" smtClean="0"/>
              <a:t>10/11/2018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4132030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A7081-6893-4331-A498-377E46F8CDF1}" type="datetimeFigureOut">
              <a:rPr lang="en-US" smtClean="0"/>
              <a:t>10/11/2018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4209834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0A7081-6893-4331-A498-377E46F8CDF1}" type="datetimeFigureOut">
              <a:rPr lang="en-US" smtClean="0"/>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31894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0A7081-6893-4331-A498-377E46F8CDF1}" type="datetimeFigureOut">
              <a:rPr lang="en-US" smtClean="0"/>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BA5732-0E4F-4444-8605-201CC6759842}" type="slidenum">
              <a:rPr lang="en-US" smtClean="0"/>
              <a:t>‹#›</a:t>
            </a:fld>
            <a:endParaRPr lang="en-US"/>
          </a:p>
        </p:txBody>
      </p:sp>
    </p:spTree>
    <p:extLst>
      <p:ext uri="{BB962C8B-B14F-4D97-AF65-F5344CB8AC3E}">
        <p14:creationId xmlns:p14="http://schemas.microsoft.com/office/powerpoint/2010/main" val="1295778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9900"/>
            </a:gs>
            <a:gs pos="50000">
              <a:schemeClr val="bg1"/>
            </a:gs>
            <a:gs pos="100000">
              <a:srgbClr val="FF7300"/>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A7081-6893-4331-A498-377E46F8CDF1}" type="datetimeFigureOut">
              <a:rPr lang="en-US" smtClean="0"/>
              <a:t>10/11/2018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A5732-0E4F-4444-8605-201CC6759842}" type="slidenum">
              <a:rPr lang="en-US" smtClean="0"/>
              <a:t>‹#›</a:t>
            </a:fld>
            <a:endParaRPr lang="en-US"/>
          </a:p>
        </p:txBody>
      </p:sp>
    </p:spTree>
    <p:extLst>
      <p:ext uri="{BB962C8B-B14F-4D97-AF65-F5344CB8AC3E}">
        <p14:creationId xmlns:p14="http://schemas.microsoft.com/office/powerpoint/2010/main" val="413394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7.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hyperlink" Target="http://slidescarnival.com/" TargetMode="Externa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mailto:jessica.lacson@okstate.edu" TargetMode="External"/><Relationship Id="rId4" Type="http://schemas.openxmlformats.org/officeDocument/2006/relationships/hyperlink" Target="mailto:austin.rutledge@okstate.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depts.washington.edu/flworien/documents/sutton_09.pptx"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medicine.emory.edu/documents/research/research-greatPPT.pdf" TargetMode="External"/><Relationship Id="rId5" Type="http://schemas.openxmlformats.org/officeDocument/2006/relationships/hyperlink" Target="https://meded.ucsf.edu/tee/slides" TargetMode="External"/><Relationship Id="rId4" Type="http://schemas.openxmlformats.org/officeDocument/2006/relationships/hyperlink" Target="https://www.elsevier.com/connect/how-to-give-a-dynamic-scientific-presentation"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8479" y="512737"/>
            <a:ext cx="11526836" cy="58189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1" y="564565"/>
            <a:ext cx="11476396" cy="5738199"/>
          </a:xfrm>
          <a:prstGeom prst="rect">
            <a:avLst/>
          </a:prstGeom>
        </p:spPr>
      </p:pic>
    </p:spTree>
    <p:extLst>
      <p:ext uri="{BB962C8B-B14F-4D97-AF65-F5344CB8AC3E}">
        <p14:creationId xmlns:p14="http://schemas.microsoft.com/office/powerpoint/2010/main" val="2893646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19018"/>
            <a:ext cx="2180303" cy="444757"/>
          </a:xfrm>
        </p:spPr>
        <p:txBody>
          <a:bodyPr>
            <a:normAutofit lnSpcReduction="10000"/>
          </a:bodyPr>
          <a:lstStyle/>
          <a:p>
            <a:pPr marL="0" indent="0">
              <a:buNone/>
            </a:pPr>
            <a:r>
              <a:rPr lang="en-US" dirty="0"/>
              <a:t>(UCSF, 2018)</a:t>
            </a:r>
          </a:p>
        </p:txBody>
      </p:sp>
      <p:pic>
        <p:nvPicPr>
          <p:cNvPr id="3074" name="Picture 2" descr="Poor versus good slide"/>
          <p:cNvPicPr>
            <a:picLocks noChangeAspect="1" noChangeArrowheads="1"/>
          </p:cNvPicPr>
          <p:nvPr/>
        </p:nvPicPr>
        <p:blipFill rotWithShape="1">
          <a:blip r:embed="rId3">
            <a:extLst>
              <a:ext uri="{28A0092B-C50C-407E-A947-70E740481C1C}">
                <a14:useLocalDpi xmlns:a14="http://schemas.microsoft.com/office/drawing/2010/main" val="0"/>
              </a:ext>
            </a:extLst>
          </a:blip>
          <a:srcRect r="729" b="20689"/>
          <a:stretch/>
        </p:blipFill>
        <p:spPr bwMode="auto">
          <a:xfrm>
            <a:off x="522235" y="589936"/>
            <a:ext cx="11014637" cy="4503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Purposeful Design</a:t>
            </a:r>
          </a:p>
        </p:txBody>
      </p:sp>
      <p:cxnSp>
        <p:nvCxnSpPr>
          <p:cNvPr id="5" name="Straight Arrow Connector 4"/>
          <p:cNvCxnSpPr/>
          <p:nvPr/>
        </p:nvCxnSpPr>
        <p:spPr>
          <a:xfrm flipH="1">
            <a:off x="3745945" y="4524242"/>
            <a:ext cx="953577" cy="65735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1081549" y="5056998"/>
            <a:ext cx="2664396" cy="599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3-5 lines of text</a:t>
            </a:r>
          </a:p>
        </p:txBody>
      </p:sp>
      <p:sp>
        <p:nvSpPr>
          <p:cNvPr id="15" name="Content Placeholder 2"/>
          <p:cNvSpPr txBox="1">
            <a:spLocks/>
          </p:cNvSpPr>
          <p:nvPr/>
        </p:nvSpPr>
        <p:spPr>
          <a:xfrm>
            <a:off x="1081549" y="1902706"/>
            <a:ext cx="3359182" cy="661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Use </a:t>
            </a:r>
            <a:r>
              <a:rPr lang="en-US" b="1" i="1" dirty="0"/>
              <a:t>sans serif </a:t>
            </a:r>
            <a:r>
              <a:rPr lang="en-US" b="1" dirty="0"/>
              <a:t>fonts</a:t>
            </a:r>
          </a:p>
        </p:txBody>
      </p:sp>
      <p:cxnSp>
        <p:nvCxnSpPr>
          <p:cNvPr id="21" name="Straight Arrow Connector 20"/>
          <p:cNvCxnSpPr/>
          <p:nvPr/>
        </p:nvCxnSpPr>
        <p:spPr>
          <a:xfrm>
            <a:off x="7191933" y="3837777"/>
            <a:ext cx="1170461" cy="16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8563897" y="2416472"/>
            <a:ext cx="3724944" cy="2107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Font sizes:</a:t>
            </a:r>
          </a:p>
          <a:p>
            <a:pPr marL="0" indent="0">
              <a:buFont typeface="Arial" panose="020B0604020202020204" pitchFamily="34" charset="0"/>
              <a:buNone/>
            </a:pPr>
            <a:r>
              <a:rPr lang="en-US" dirty="0"/>
              <a:t>Headlines: 28-40</a:t>
            </a:r>
          </a:p>
          <a:p>
            <a:pPr marL="0" indent="0">
              <a:buFont typeface="Arial" panose="020B0604020202020204" pitchFamily="34" charset="0"/>
              <a:buNone/>
            </a:pPr>
            <a:r>
              <a:rPr lang="en-US" dirty="0"/>
              <a:t>Text: 18-28</a:t>
            </a:r>
          </a:p>
          <a:p>
            <a:pPr marL="0" indent="0">
              <a:buFont typeface="Arial" panose="020B0604020202020204" pitchFamily="34" charset="0"/>
              <a:buNone/>
            </a:pPr>
            <a:r>
              <a:rPr lang="en-US" dirty="0"/>
              <a:t>References: 12-14</a:t>
            </a:r>
          </a:p>
        </p:txBody>
      </p:sp>
      <p:sp>
        <p:nvSpPr>
          <p:cNvPr id="6" name="Oval 5"/>
          <p:cNvSpPr/>
          <p:nvPr/>
        </p:nvSpPr>
        <p:spPr>
          <a:xfrm>
            <a:off x="4699522" y="2775914"/>
            <a:ext cx="2124065" cy="2124065"/>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p:cNvSpPr txBox="1">
            <a:spLocks/>
          </p:cNvSpPr>
          <p:nvPr/>
        </p:nvSpPr>
        <p:spPr>
          <a:xfrm>
            <a:off x="5093711" y="3338040"/>
            <a:ext cx="1335685" cy="9994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Text Rules</a:t>
            </a:r>
          </a:p>
        </p:txBody>
      </p:sp>
      <p:cxnSp>
        <p:nvCxnSpPr>
          <p:cNvPr id="29" name="Straight Arrow Connector 28"/>
          <p:cNvCxnSpPr/>
          <p:nvPr/>
        </p:nvCxnSpPr>
        <p:spPr>
          <a:xfrm flipH="1" flipV="1">
            <a:off x="3745945" y="2558696"/>
            <a:ext cx="813173" cy="53795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367A94-8E1E-DF47-BE7F-68ED6D0CCBDE}"/>
              </a:ext>
            </a:extLst>
          </p:cNvPr>
          <p:cNvSpPr txBox="1"/>
          <p:nvPr/>
        </p:nvSpPr>
        <p:spPr>
          <a:xfrm>
            <a:off x="1081549" y="2270751"/>
            <a:ext cx="2565511" cy="461665"/>
          </a:xfrm>
          <a:prstGeom prst="rect">
            <a:avLst/>
          </a:prstGeom>
          <a:noFill/>
        </p:spPr>
        <p:txBody>
          <a:bodyPr wrap="none" rtlCol="0">
            <a:spAutoFit/>
          </a:bodyPr>
          <a:lstStyle/>
          <a:p>
            <a:r>
              <a:rPr lang="en-US" sz="2400" strike="sngStrike" dirty="0">
                <a:latin typeface="Times New Roman" panose="02020603050405020304" pitchFamily="18" charset="0"/>
                <a:cs typeface="Times New Roman" panose="02020603050405020304" pitchFamily="18" charset="0"/>
              </a:rPr>
              <a:t>Times New Roman</a:t>
            </a:r>
          </a:p>
        </p:txBody>
      </p:sp>
    </p:spTree>
    <p:extLst>
      <p:ext uri="{BB962C8B-B14F-4D97-AF65-F5344CB8AC3E}">
        <p14:creationId xmlns:p14="http://schemas.microsoft.com/office/powerpoint/2010/main" val="220640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ype &amp; legibility - poor versus good"/>
          <p:cNvPicPr>
            <a:picLocks noChangeAspect="1" noChangeArrowheads="1"/>
          </p:cNvPicPr>
          <p:nvPr/>
        </p:nvPicPr>
        <p:blipFill rotWithShape="1">
          <a:blip r:embed="rId3">
            <a:extLst>
              <a:ext uri="{28A0092B-C50C-407E-A947-70E740481C1C}">
                <a14:useLocalDpi xmlns:a14="http://schemas.microsoft.com/office/drawing/2010/main" val="0"/>
              </a:ext>
            </a:extLst>
          </a:blip>
          <a:srcRect r="166" b="32304"/>
          <a:stretch/>
        </p:blipFill>
        <p:spPr bwMode="auto">
          <a:xfrm>
            <a:off x="513734" y="688258"/>
            <a:ext cx="11327183" cy="423770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582562" y="5840360"/>
            <a:ext cx="2180303" cy="4447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(UCSF, 2018)</a:t>
            </a:r>
          </a:p>
        </p:txBody>
      </p:sp>
    </p:spTree>
    <p:extLst>
      <p:ext uri="{BB962C8B-B14F-4D97-AF65-F5344CB8AC3E}">
        <p14:creationId xmlns:p14="http://schemas.microsoft.com/office/powerpoint/2010/main" val="170100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Effective Delivery</a:t>
            </a:r>
          </a:p>
        </p:txBody>
      </p:sp>
      <p:sp>
        <p:nvSpPr>
          <p:cNvPr id="4" name="Title 1"/>
          <p:cNvSpPr txBox="1">
            <a:spLocks/>
          </p:cNvSpPr>
          <p:nvPr/>
        </p:nvSpPr>
        <p:spPr>
          <a:xfrm>
            <a:off x="739877" y="2411538"/>
            <a:ext cx="10515600" cy="23276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“Good teaching is one-fourth preparation and three-fourths theater.” </a:t>
            </a:r>
          </a:p>
          <a:p>
            <a:pPr algn="ctr"/>
            <a:r>
              <a:rPr lang="en-US" sz="4000" b="1" dirty="0"/>
              <a:t>Gail Godwin</a:t>
            </a:r>
          </a:p>
        </p:txBody>
      </p:sp>
    </p:spTree>
    <p:extLst>
      <p:ext uri="{BB962C8B-B14F-4D97-AF65-F5344CB8AC3E}">
        <p14:creationId xmlns:p14="http://schemas.microsoft.com/office/powerpoint/2010/main" val="360523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effective present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4676" y="2073465"/>
            <a:ext cx="5069217" cy="33834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Effective Delivery</a:t>
            </a:r>
          </a:p>
        </p:txBody>
      </p:sp>
      <p:cxnSp>
        <p:nvCxnSpPr>
          <p:cNvPr id="8" name="Straight Arrow Connector 7"/>
          <p:cNvCxnSpPr/>
          <p:nvPr/>
        </p:nvCxnSpPr>
        <p:spPr>
          <a:xfrm flipH="1">
            <a:off x="7226711" y="1553497"/>
            <a:ext cx="1150373" cy="118924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7290871" y="674790"/>
            <a:ext cx="2927556" cy="101589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Eye contact, not reading from slides</a:t>
            </a:r>
          </a:p>
        </p:txBody>
      </p:sp>
      <p:sp>
        <p:nvSpPr>
          <p:cNvPr id="14" name="Content Placeholder 2"/>
          <p:cNvSpPr txBox="1">
            <a:spLocks/>
          </p:cNvSpPr>
          <p:nvPr/>
        </p:nvSpPr>
        <p:spPr>
          <a:xfrm>
            <a:off x="680884" y="4137949"/>
            <a:ext cx="2927556" cy="112230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Emphasize key points, use voice modulation</a:t>
            </a:r>
          </a:p>
        </p:txBody>
      </p:sp>
      <p:cxnSp>
        <p:nvCxnSpPr>
          <p:cNvPr id="15" name="Straight Arrow Connector 14"/>
          <p:cNvCxnSpPr/>
          <p:nvPr/>
        </p:nvCxnSpPr>
        <p:spPr>
          <a:xfrm flipV="1">
            <a:off x="3431458" y="4336533"/>
            <a:ext cx="2664542" cy="36257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629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4800" dirty="0"/>
              <a:t>Tip #1 – Chunking </a:t>
            </a:r>
          </a:p>
        </p:txBody>
      </p:sp>
      <p:sp>
        <p:nvSpPr>
          <p:cNvPr id="3" name="Rectangle 2">
            <a:extLst>
              <a:ext uri="{FF2B5EF4-FFF2-40B4-BE49-F238E27FC236}">
                <a16:creationId xmlns:a16="http://schemas.microsoft.com/office/drawing/2014/main" id="{8E51EEE3-559F-9246-B050-C10B05A6E303}"/>
              </a:ext>
            </a:extLst>
          </p:cNvPr>
          <p:cNvSpPr/>
          <p:nvPr/>
        </p:nvSpPr>
        <p:spPr>
          <a:xfrm>
            <a:off x="838200" y="1897518"/>
            <a:ext cx="2430684" cy="39230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Making Your Presentation More Powerful: </a:t>
            </a:r>
            <a:br>
              <a:rPr lang="en-US" dirty="0"/>
            </a:br>
            <a:r>
              <a:rPr lang="en-US" dirty="0"/>
              <a:t>PowerPoint Tips</a:t>
            </a:r>
          </a:p>
        </p:txBody>
      </p:sp>
      <p:sp>
        <p:nvSpPr>
          <p:cNvPr id="4" name="Rectangle 3">
            <a:extLst>
              <a:ext uri="{FF2B5EF4-FFF2-40B4-BE49-F238E27FC236}">
                <a16:creationId xmlns:a16="http://schemas.microsoft.com/office/drawing/2014/main" id="{3E566EC4-163D-7246-AFB7-F11917755FF7}"/>
              </a:ext>
            </a:extLst>
          </p:cNvPr>
          <p:cNvSpPr/>
          <p:nvPr/>
        </p:nvSpPr>
        <p:spPr>
          <a:xfrm>
            <a:off x="5153146" y="1884194"/>
            <a:ext cx="2581154" cy="4597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Importance (slides 5-6)</a:t>
            </a:r>
          </a:p>
        </p:txBody>
      </p:sp>
      <p:sp>
        <p:nvSpPr>
          <p:cNvPr id="6" name="Rectangle 5">
            <a:extLst>
              <a:ext uri="{FF2B5EF4-FFF2-40B4-BE49-F238E27FC236}">
                <a16:creationId xmlns:a16="http://schemas.microsoft.com/office/drawing/2014/main" id="{EF840B9E-75DA-5A4B-A02C-CC77F2558CCA}"/>
              </a:ext>
            </a:extLst>
          </p:cNvPr>
          <p:cNvSpPr/>
          <p:nvPr/>
        </p:nvSpPr>
        <p:spPr>
          <a:xfrm>
            <a:off x="5153146" y="2813573"/>
            <a:ext cx="2581154" cy="3995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Content (slides 7-8)</a:t>
            </a:r>
          </a:p>
        </p:txBody>
      </p:sp>
      <p:sp>
        <p:nvSpPr>
          <p:cNvPr id="7" name="Rectangle 6">
            <a:extLst>
              <a:ext uri="{FF2B5EF4-FFF2-40B4-BE49-F238E27FC236}">
                <a16:creationId xmlns:a16="http://schemas.microsoft.com/office/drawing/2014/main" id="{4A82334C-28F7-BF40-BF6E-8441252CF371}"/>
              </a:ext>
            </a:extLst>
          </p:cNvPr>
          <p:cNvSpPr/>
          <p:nvPr/>
        </p:nvSpPr>
        <p:spPr>
          <a:xfrm>
            <a:off x="5153146" y="3682729"/>
            <a:ext cx="2581154" cy="3995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Design (slides 9-12)</a:t>
            </a:r>
          </a:p>
        </p:txBody>
      </p:sp>
      <p:sp>
        <p:nvSpPr>
          <p:cNvPr id="8" name="Rectangle 7">
            <a:extLst>
              <a:ext uri="{FF2B5EF4-FFF2-40B4-BE49-F238E27FC236}">
                <a16:creationId xmlns:a16="http://schemas.microsoft.com/office/drawing/2014/main" id="{2CC6F7FB-A3DF-7447-BAFA-35414D9B5C1A}"/>
              </a:ext>
            </a:extLst>
          </p:cNvPr>
          <p:cNvSpPr/>
          <p:nvPr/>
        </p:nvSpPr>
        <p:spPr>
          <a:xfrm>
            <a:off x="5153146" y="4551885"/>
            <a:ext cx="2581154" cy="3995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Delivery (slides 13-14)</a:t>
            </a:r>
          </a:p>
        </p:txBody>
      </p:sp>
      <p:sp>
        <p:nvSpPr>
          <p:cNvPr id="9" name="Rectangle 8">
            <a:extLst>
              <a:ext uri="{FF2B5EF4-FFF2-40B4-BE49-F238E27FC236}">
                <a16:creationId xmlns:a16="http://schemas.microsoft.com/office/drawing/2014/main" id="{752F7B7C-3673-4D40-B80F-A0C567B557C4}"/>
              </a:ext>
            </a:extLst>
          </p:cNvPr>
          <p:cNvSpPr/>
          <p:nvPr/>
        </p:nvSpPr>
        <p:spPr>
          <a:xfrm>
            <a:off x="5153146" y="5421041"/>
            <a:ext cx="2581154" cy="3995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Tips</a:t>
            </a:r>
          </a:p>
        </p:txBody>
      </p:sp>
      <p:sp>
        <p:nvSpPr>
          <p:cNvPr id="10" name="TextBox 9">
            <a:extLst>
              <a:ext uri="{FF2B5EF4-FFF2-40B4-BE49-F238E27FC236}">
                <a16:creationId xmlns:a16="http://schemas.microsoft.com/office/drawing/2014/main" id="{249D6D23-1600-5543-B7C8-19C60311F2AC}"/>
              </a:ext>
            </a:extLst>
          </p:cNvPr>
          <p:cNvSpPr txBox="1"/>
          <p:nvPr/>
        </p:nvSpPr>
        <p:spPr>
          <a:xfrm>
            <a:off x="1440746" y="5833877"/>
            <a:ext cx="1225592" cy="369332"/>
          </a:xfrm>
          <a:prstGeom prst="rect">
            <a:avLst/>
          </a:prstGeom>
          <a:noFill/>
        </p:spPr>
        <p:txBody>
          <a:bodyPr wrap="none" rtlCol="0">
            <a:spAutoFit/>
          </a:bodyPr>
          <a:lstStyle/>
          <a:p>
            <a:r>
              <a:rPr lang="en-US" dirty="0" err="1"/>
              <a:t>unchunked</a:t>
            </a:r>
            <a:endParaRPr lang="en-US" dirty="0"/>
          </a:p>
        </p:txBody>
      </p:sp>
      <p:sp>
        <p:nvSpPr>
          <p:cNvPr id="11" name="TextBox 10">
            <a:extLst>
              <a:ext uri="{FF2B5EF4-FFF2-40B4-BE49-F238E27FC236}">
                <a16:creationId xmlns:a16="http://schemas.microsoft.com/office/drawing/2014/main" id="{23AE87A3-013B-A140-AC42-D39C853C6DC0}"/>
              </a:ext>
            </a:extLst>
          </p:cNvPr>
          <p:cNvSpPr txBox="1"/>
          <p:nvPr/>
        </p:nvSpPr>
        <p:spPr>
          <a:xfrm>
            <a:off x="5952755" y="5833877"/>
            <a:ext cx="981935" cy="369332"/>
          </a:xfrm>
          <a:prstGeom prst="rect">
            <a:avLst/>
          </a:prstGeom>
          <a:noFill/>
        </p:spPr>
        <p:txBody>
          <a:bodyPr wrap="none" rtlCol="0">
            <a:spAutoFit/>
          </a:bodyPr>
          <a:lstStyle/>
          <a:p>
            <a:r>
              <a:rPr lang="en-US" dirty="0"/>
              <a:t>chunked</a:t>
            </a:r>
          </a:p>
        </p:txBody>
      </p:sp>
      <p:sp>
        <p:nvSpPr>
          <p:cNvPr id="12" name="Right Arrow 11">
            <a:extLst>
              <a:ext uri="{FF2B5EF4-FFF2-40B4-BE49-F238E27FC236}">
                <a16:creationId xmlns:a16="http://schemas.microsoft.com/office/drawing/2014/main" id="{7621858D-14B4-2043-807D-003E3C1D1D5A}"/>
              </a:ext>
            </a:extLst>
          </p:cNvPr>
          <p:cNvSpPr/>
          <p:nvPr/>
        </p:nvSpPr>
        <p:spPr>
          <a:xfrm>
            <a:off x="3645784" y="3557588"/>
            <a:ext cx="1169043" cy="60289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Graphic 13" descr="Head with Gears">
            <a:extLst>
              <a:ext uri="{FF2B5EF4-FFF2-40B4-BE49-F238E27FC236}">
                <a16:creationId xmlns:a16="http://schemas.microsoft.com/office/drawing/2014/main" id="{32CC68D0-BAD0-0E46-A8C8-BC5A90F25E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206364" y="2348170"/>
            <a:ext cx="474716" cy="474716"/>
          </a:xfrm>
          <a:prstGeom prst="rect">
            <a:avLst/>
          </a:prstGeom>
          <a:effectLst/>
        </p:spPr>
      </p:pic>
      <p:pic>
        <p:nvPicPr>
          <p:cNvPr id="15" name="Graphic 14" descr="Head with Gears">
            <a:extLst>
              <a:ext uri="{FF2B5EF4-FFF2-40B4-BE49-F238E27FC236}">
                <a16:creationId xmlns:a16="http://schemas.microsoft.com/office/drawing/2014/main" id="{F319FB3E-A861-A54A-BC67-174F94715A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206364" y="3212988"/>
            <a:ext cx="474716" cy="474716"/>
          </a:xfrm>
          <a:prstGeom prst="rect">
            <a:avLst/>
          </a:prstGeom>
          <a:effectLst/>
        </p:spPr>
      </p:pic>
      <p:pic>
        <p:nvPicPr>
          <p:cNvPr id="16" name="Graphic 15" descr="Head with Gears">
            <a:extLst>
              <a:ext uri="{FF2B5EF4-FFF2-40B4-BE49-F238E27FC236}">
                <a16:creationId xmlns:a16="http://schemas.microsoft.com/office/drawing/2014/main" id="{43736D66-AA4D-AF4B-B0EF-55AF74801D5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206364" y="4095565"/>
            <a:ext cx="474716" cy="474716"/>
          </a:xfrm>
          <a:prstGeom prst="rect">
            <a:avLst/>
          </a:prstGeom>
          <a:effectLst/>
        </p:spPr>
      </p:pic>
      <p:pic>
        <p:nvPicPr>
          <p:cNvPr id="17" name="Graphic 16" descr="Head with Gears">
            <a:extLst>
              <a:ext uri="{FF2B5EF4-FFF2-40B4-BE49-F238E27FC236}">
                <a16:creationId xmlns:a16="http://schemas.microsoft.com/office/drawing/2014/main" id="{1D16934A-9D11-6346-8C56-6E9ECC6602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206364" y="4964721"/>
            <a:ext cx="474716" cy="474716"/>
          </a:xfrm>
          <a:prstGeom prst="rect">
            <a:avLst/>
          </a:prstGeom>
          <a:effectLst/>
        </p:spPr>
      </p:pic>
      <p:pic>
        <p:nvPicPr>
          <p:cNvPr id="30" name="Graphic 29" descr="Arrow: Straight">
            <a:extLst>
              <a:ext uri="{FF2B5EF4-FFF2-40B4-BE49-F238E27FC236}">
                <a16:creationId xmlns:a16="http://schemas.microsoft.com/office/drawing/2014/main" id="{05094D90-7B0B-AC4E-B12A-8DBA6D087F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309459">
            <a:off x="7273333" y="2075667"/>
            <a:ext cx="1655011" cy="914400"/>
          </a:xfrm>
          <a:prstGeom prst="rect">
            <a:avLst/>
          </a:prstGeom>
        </p:spPr>
      </p:pic>
      <p:sp>
        <p:nvSpPr>
          <p:cNvPr id="31" name="TextBox 30">
            <a:extLst>
              <a:ext uri="{FF2B5EF4-FFF2-40B4-BE49-F238E27FC236}">
                <a16:creationId xmlns:a16="http://schemas.microsoft.com/office/drawing/2014/main" id="{F1BD1C69-1FED-174C-BC74-951354C04BAA}"/>
              </a:ext>
            </a:extLst>
          </p:cNvPr>
          <p:cNvSpPr txBox="1"/>
          <p:nvPr/>
        </p:nvSpPr>
        <p:spPr>
          <a:xfrm>
            <a:off x="8984952" y="2120001"/>
            <a:ext cx="2286000" cy="646331"/>
          </a:xfrm>
          <a:prstGeom prst="rect">
            <a:avLst/>
          </a:prstGeom>
          <a:noFill/>
        </p:spPr>
        <p:txBody>
          <a:bodyPr wrap="square" rtlCol="0">
            <a:spAutoFit/>
          </a:bodyPr>
          <a:lstStyle/>
          <a:p>
            <a:r>
              <a:rPr lang="en-US" dirty="0"/>
              <a:t>processing activities every 15-20 minutes</a:t>
            </a:r>
          </a:p>
        </p:txBody>
      </p:sp>
      <p:sp>
        <p:nvSpPr>
          <p:cNvPr id="32" name="TextBox 31">
            <a:extLst>
              <a:ext uri="{FF2B5EF4-FFF2-40B4-BE49-F238E27FC236}">
                <a16:creationId xmlns:a16="http://schemas.microsoft.com/office/drawing/2014/main" id="{2C6514D7-78BA-6941-9FBB-99763C4D369A}"/>
              </a:ext>
            </a:extLst>
          </p:cNvPr>
          <p:cNvSpPr txBox="1"/>
          <p:nvPr/>
        </p:nvSpPr>
        <p:spPr>
          <a:xfrm>
            <a:off x="8984952" y="2923698"/>
            <a:ext cx="2286000" cy="1200329"/>
          </a:xfrm>
          <a:prstGeom prst="rect">
            <a:avLst/>
          </a:prstGeom>
          <a:noFill/>
        </p:spPr>
        <p:txBody>
          <a:bodyPr wrap="square" rtlCol="0">
            <a:spAutoFit/>
          </a:bodyPr>
          <a:lstStyle/>
          <a:p>
            <a:r>
              <a:rPr lang="en-US" i="1" dirty="0"/>
              <a:t>think-pair-share</a:t>
            </a:r>
          </a:p>
          <a:p>
            <a:r>
              <a:rPr lang="en-US" i="1" dirty="0"/>
              <a:t>audience response</a:t>
            </a:r>
            <a:br>
              <a:rPr lang="en-US" i="1" dirty="0"/>
            </a:br>
            <a:r>
              <a:rPr lang="en-US" i="1" dirty="0"/>
              <a:t>purposeful reflection</a:t>
            </a:r>
            <a:br>
              <a:rPr lang="en-US" i="1" dirty="0"/>
            </a:br>
            <a:r>
              <a:rPr lang="en-US" i="1" dirty="0"/>
              <a:t>quick quiz…</a:t>
            </a:r>
          </a:p>
        </p:txBody>
      </p:sp>
      <p:cxnSp>
        <p:nvCxnSpPr>
          <p:cNvPr id="34" name="Straight Connector 33">
            <a:extLst>
              <a:ext uri="{FF2B5EF4-FFF2-40B4-BE49-F238E27FC236}">
                <a16:creationId xmlns:a16="http://schemas.microsoft.com/office/drawing/2014/main" id="{3B875FA8-FC7E-5644-AF3D-29E03892E2AB}"/>
              </a:ext>
            </a:extLst>
          </p:cNvPr>
          <p:cNvCxnSpPr>
            <a:cxnSpLocks/>
          </p:cNvCxnSpPr>
          <p:nvPr/>
        </p:nvCxnSpPr>
        <p:spPr>
          <a:xfrm>
            <a:off x="9101138" y="2851198"/>
            <a:ext cx="187166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4596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39578" y="2269380"/>
            <a:ext cx="6512843" cy="2319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b="1" dirty="0">
                <a:solidFill>
                  <a:schemeClr val="tx1"/>
                </a:solidFill>
                <a:latin typeface="Gill Sans Ultra Bold" panose="020B0A02020104020203" pitchFamily="34" charset="77"/>
              </a:rPr>
              <a:t>&lt; = &gt;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7236" y="5377874"/>
            <a:ext cx="944706" cy="961280"/>
          </a:xfrm>
          <a:prstGeom prst="rect">
            <a:avLst/>
          </a:prstGeom>
        </p:spPr>
      </p:pic>
      <p:sp>
        <p:nvSpPr>
          <p:cNvPr id="2" name="Title 1"/>
          <p:cNvSpPr>
            <a:spLocks noGrp="1"/>
          </p:cNvSpPr>
          <p:nvPr>
            <p:ph type="title"/>
          </p:nvPr>
        </p:nvSpPr>
        <p:spPr/>
        <p:txBody>
          <a:bodyPr>
            <a:normAutofit/>
          </a:bodyPr>
          <a:lstStyle/>
          <a:p>
            <a:r>
              <a:rPr lang="en-US" sz="4800" dirty="0">
                <a:latin typeface="+mn-lt"/>
              </a:rPr>
              <a:t>Tip #2 – Transitions and Animations</a:t>
            </a:r>
          </a:p>
        </p:txBody>
      </p:sp>
      <p:sp>
        <p:nvSpPr>
          <p:cNvPr id="6" name="TextBox 5">
            <a:extLst>
              <a:ext uri="{FF2B5EF4-FFF2-40B4-BE49-F238E27FC236}">
                <a16:creationId xmlns:a16="http://schemas.microsoft.com/office/drawing/2014/main" id="{6AB3078C-04F8-E24D-9A68-4B6DBB19622D}"/>
              </a:ext>
            </a:extLst>
          </p:cNvPr>
          <p:cNvSpPr txBox="1"/>
          <p:nvPr/>
        </p:nvSpPr>
        <p:spPr>
          <a:xfrm>
            <a:off x="3743326" y="4234677"/>
            <a:ext cx="4929187" cy="707886"/>
          </a:xfrm>
          <a:prstGeom prst="rect">
            <a:avLst/>
          </a:prstGeom>
          <a:noFill/>
        </p:spPr>
        <p:txBody>
          <a:bodyPr wrap="square" rtlCol="0">
            <a:spAutoFit/>
          </a:bodyPr>
          <a:lstStyle/>
          <a:p>
            <a:pPr algn="r"/>
            <a:r>
              <a:rPr lang="en-US" sz="4000" dirty="0"/>
              <a:t>Less is more.</a:t>
            </a:r>
          </a:p>
        </p:txBody>
      </p:sp>
    </p:spTree>
    <p:extLst>
      <p:ext uri="{BB962C8B-B14F-4D97-AF65-F5344CB8AC3E}">
        <p14:creationId xmlns:p14="http://schemas.microsoft.com/office/powerpoint/2010/main" val="17703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7236" y="5377874"/>
            <a:ext cx="944706" cy="961280"/>
          </a:xfrm>
          <a:prstGeom prst="rect">
            <a:avLst/>
          </a:prstGeom>
        </p:spPr>
      </p:pic>
      <p:sp>
        <p:nvSpPr>
          <p:cNvPr id="2" name="Title 1"/>
          <p:cNvSpPr>
            <a:spLocks noGrp="1"/>
          </p:cNvSpPr>
          <p:nvPr>
            <p:ph type="title"/>
          </p:nvPr>
        </p:nvSpPr>
        <p:spPr/>
        <p:txBody>
          <a:bodyPr>
            <a:normAutofit/>
          </a:bodyPr>
          <a:lstStyle/>
          <a:p>
            <a:r>
              <a:rPr lang="en-US" sz="4800" dirty="0">
                <a:latin typeface="+mn-lt"/>
              </a:rPr>
              <a:t>Tip #3 – Keep Your Style Consistent</a:t>
            </a:r>
          </a:p>
        </p:txBody>
      </p:sp>
      <p:pic>
        <p:nvPicPr>
          <p:cNvPr id="6" name="Picture 5">
            <a:extLst>
              <a:ext uri="{FF2B5EF4-FFF2-40B4-BE49-F238E27FC236}">
                <a16:creationId xmlns:a16="http://schemas.microsoft.com/office/drawing/2014/main" id="{A0F62294-EEE2-D546-80A4-D6D932E2E37B}"/>
              </a:ext>
            </a:extLst>
          </p:cNvPr>
          <p:cNvPicPr>
            <a:picLocks noChangeAspect="1"/>
          </p:cNvPicPr>
          <p:nvPr/>
        </p:nvPicPr>
        <p:blipFill>
          <a:blip r:embed="rId4"/>
          <a:stretch>
            <a:fillRect/>
          </a:stretch>
        </p:blipFill>
        <p:spPr>
          <a:xfrm>
            <a:off x="1409411" y="2828648"/>
            <a:ext cx="3214398" cy="2410799"/>
          </a:xfrm>
          <a:prstGeom prst="rect">
            <a:avLst/>
          </a:prstGeom>
        </p:spPr>
      </p:pic>
      <p:sp>
        <p:nvSpPr>
          <p:cNvPr id="7" name="TextBox 6">
            <a:extLst>
              <a:ext uri="{FF2B5EF4-FFF2-40B4-BE49-F238E27FC236}">
                <a16:creationId xmlns:a16="http://schemas.microsoft.com/office/drawing/2014/main" id="{75332C3D-5C4F-3E46-8D19-8B88F450AAAA}"/>
              </a:ext>
            </a:extLst>
          </p:cNvPr>
          <p:cNvSpPr txBox="1"/>
          <p:nvPr/>
        </p:nvSpPr>
        <p:spPr>
          <a:xfrm>
            <a:off x="1409411" y="2243873"/>
            <a:ext cx="3304303" cy="584775"/>
          </a:xfrm>
          <a:prstGeom prst="rect">
            <a:avLst/>
          </a:prstGeom>
          <a:noFill/>
        </p:spPr>
        <p:txBody>
          <a:bodyPr wrap="none" rtlCol="0">
            <a:spAutoFit/>
          </a:bodyPr>
          <a:lstStyle/>
          <a:p>
            <a:r>
              <a:rPr lang="en-US" sz="3200" dirty="0">
                <a:hlinkClick r:id="rId5"/>
              </a:rPr>
              <a:t>SlidesCarnival.com</a:t>
            </a:r>
            <a:endParaRPr lang="en-US" sz="3200" dirty="0"/>
          </a:p>
        </p:txBody>
      </p:sp>
      <p:pic>
        <p:nvPicPr>
          <p:cNvPr id="8" name="Picture 7">
            <a:extLst>
              <a:ext uri="{FF2B5EF4-FFF2-40B4-BE49-F238E27FC236}">
                <a16:creationId xmlns:a16="http://schemas.microsoft.com/office/drawing/2014/main" id="{24830430-E279-ED4A-8D0F-BC0ECE73DE07}"/>
              </a:ext>
            </a:extLst>
          </p:cNvPr>
          <p:cNvPicPr>
            <a:picLocks noChangeAspect="1"/>
          </p:cNvPicPr>
          <p:nvPr/>
        </p:nvPicPr>
        <p:blipFill>
          <a:blip r:embed="rId6"/>
          <a:stretch>
            <a:fillRect/>
          </a:stretch>
        </p:blipFill>
        <p:spPr>
          <a:xfrm>
            <a:off x="5619700" y="1829706"/>
            <a:ext cx="5057536" cy="3429000"/>
          </a:xfrm>
          <a:prstGeom prst="rect">
            <a:avLst/>
          </a:prstGeom>
          <a:ln>
            <a:solidFill>
              <a:schemeClr val="tx1"/>
            </a:solidFill>
          </a:ln>
        </p:spPr>
      </p:pic>
      <p:sp>
        <p:nvSpPr>
          <p:cNvPr id="9" name="TextBox 8">
            <a:extLst>
              <a:ext uri="{FF2B5EF4-FFF2-40B4-BE49-F238E27FC236}">
                <a16:creationId xmlns:a16="http://schemas.microsoft.com/office/drawing/2014/main" id="{452B14DB-920D-A249-A998-8C7026B56BEF}"/>
              </a:ext>
            </a:extLst>
          </p:cNvPr>
          <p:cNvSpPr txBox="1"/>
          <p:nvPr/>
        </p:nvSpPr>
        <p:spPr>
          <a:xfrm>
            <a:off x="5600384" y="5258706"/>
            <a:ext cx="4943213" cy="584775"/>
          </a:xfrm>
          <a:prstGeom prst="rect">
            <a:avLst/>
          </a:prstGeom>
          <a:noFill/>
        </p:spPr>
        <p:txBody>
          <a:bodyPr wrap="none" rtlCol="0">
            <a:spAutoFit/>
          </a:bodyPr>
          <a:lstStyle/>
          <a:p>
            <a:r>
              <a:rPr lang="en-US" sz="3200" dirty="0"/>
              <a:t>PowerPoint Template Search</a:t>
            </a:r>
          </a:p>
        </p:txBody>
      </p:sp>
    </p:spTree>
    <p:extLst>
      <p:ext uri="{BB962C8B-B14F-4D97-AF65-F5344CB8AC3E}">
        <p14:creationId xmlns:p14="http://schemas.microsoft.com/office/powerpoint/2010/main" val="2985717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7236" y="5377874"/>
            <a:ext cx="944706" cy="961280"/>
          </a:xfrm>
          <a:prstGeom prst="rect">
            <a:avLst/>
          </a:prstGeom>
        </p:spPr>
      </p:pic>
      <p:sp>
        <p:nvSpPr>
          <p:cNvPr id="2" name="Title 1"/>
          <p:cNvSpPr>
            <a:spLocks noGrp="1"/>
          </p:cNvSpPr>
          <p:nvPr>
            <p:ph type="title"/>
          </p:nvPr>
        </p:nvSpPr>
        <p:spPr/>
        <p:txBody>
          <a:bodyPr>
            <a:normAutofit/>
          </a:bodyPr>
          <a:lstStyle/>
          <a:p>
            <a:r>
              <a:rPr lang="en-US" sz="4800" dirty="0">
                <a:latin typeface="+mn-lt"/>
              </a:rPr>
              <a:t>Bonus Tip! – OSU-CHS Template</a:t>
            </a:r>
          </a:p>
        </p:txBody>
      </p:sp>
    </p:spTree>
    <p:extLst>
      <p:ext uri="{BB962C8B-B14F-4D97-AF65-F5344CB8AC3E}">
        <p14:creationId xmlns:p14="http://schemas.microsoft.com/office/powerpoint/2010/main" val="2533031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latin typeface="+mn-lt"/>
              </a:rPr>
              <a:t>Our Goals</a:t>
            </a:r>
          </a:p>
        </p:txBody>
      </p:sp>
      <p:sp>
        <p:nvSpPr>
          <p:cNvPr id="3" name="Content Placeholder 2"/>
          <p:cNvSpPr>
            <a:spLocks noGrp="1"/>
          </p:cNvSpPr>
          <p:nvPr>
            <p:ph idx="1"/>
          </p:nvPr>
        </p:nvSpPr>
        <p:spPr/>
        <p:txBody>
          <a:bodyPr>
            <a:normAutofit/>
          </a:bodyPr>
          <a:lstStyle/>
          <a:p>
            <a:pPr marL="0" indent="0">
              <a:buNone/>
            </a:pPr>
            <a:r>
              <a:rPr lang="en-US" sz="3200"/>
              <a:t>Convey the significance of designing great presentations.</a:t>
            </a:r>
          </a:p>
          <a:p>
            <a:pPr marL="0" indent="0">
              <a:buNone/>
            </a:pPr>
            <a:endParaRPr lang="en-US" sz="3200"/>
          </a:p>
          <a:p>
            <a:pPr marL="0" indent="0">
              <a:buNone/>
            </a:pPr>
            <a:r>
              <a:rPr lang="en-US" sz="3200"/>
              <a:t>Communicate the elements of a great presentation.</a:t>
            </a:r>
          </a:p>
          <a:p>
            <a:pPr marL="0" indent="0">
              <a:buNone/>
            </a:pPr>
            <a:endParaRPr lang="en-US" sz="3200"/>
          </a:p>
          <a:p>
            <a:pPr marL="0" indent="0">
              <a:buNone/>
            </a:pPr>
            <a:r>
              <a:rPr lang="en-US" sz="3200"/>
              <a:t>Provide resources to help you design and deliver great presentations.</a:t>
            </a:r>
          </a:p>
        </p:txBody>
      </p:sp>
      <p:sp>
        <p:nvSpPr>
          <p:cNvPr id="4" name="Rectangle 3"/>
          <p:cNvSpPr/>
          <p:nvPr/>
        </p:nvSpPr>
        <p:spPr>
          <a:xfrm>
            <a:off x="278478" y="277090"/>
            <a:ext cx="11635041" cy="62902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7236" y="5377874"/>
            <a:ext cx="944706" cy="961280"/>
          </a:xfrm>
          <a:prstGeom prst="rect">
            <a:avLst/>
          </a:prstGeom>
        </p:spPr>
      </p:pic>
      <p:sp>
        <p:nvSpPr>
          <p:cNvPr id="7" name="Oval Callout 6">
            <a:extLst>
              <a:ext uri="{FF2B5EF4-FFF2-40B4-BE49-F238E27FC236}">
                <a16:creationId xmlns:a16="http://schemas.microsoft.com/office/drawing/2014/main" id="{47ECA3AF-38FB-8F4C-A4C2-E98B4DEE3DB7}"/>
              </a:ext>
            </a:extLst>
          </p:cNvPr>
          <p:cNvSpPr/>
          <p:nvPr/>
        </p:nvSpPr>
        <p:spPr>
          <a:xfrm rot="469276">
            <a:off x="8432105" y="518846"/>
            <a:ext cx="2921695" cy="1219200"/>
          </a:xfrm>
          <a:prstGeom prst="wedgeEllipseCallout">
            <a:avLst>
              <a:gd name="adj1" fmla="val -34865"/>
              <a:gd name="adj2" fmla="val 66912"/>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tx1"/>
                </a:solidFill>
                <a:effectLst>
                  <a:outerShdw blurRad="38100" dist="19050" dir="2700000" algn="tl" rotWithShape="0">
                    <a:schemeClr val="dk1">
                      <a:alpha val="40000"/>
                    </a:schemeClr>
                  </a:outerShdw>
                </a:effectLst>
              </a:rPr>
              <a:t>Questions?</a:t>
            </a:r>
          </a:p>
        </p:txBody>
      </p:sp>
      <p:sp>
        <p:nvSpPr>
          <p:cNvPr id="5" name="TextBox 4"/>
          <p:cNvSpPr txBox="1"/>
          <p:nvPr/>
        </p:nvSpPr>
        <p:spPr>
          <a:xfrm>
            <a:off x="923453" y="5377874"/>
            <a:ext cx="8781862" cy="830997"/>
          </a:xfrm>
          <a:prstGeom prst="rect">
            <a:avLst/>
          </a:prstGeom>
          <a:noFill/>
        </p:spPr>
        <p:txBody>
          <a:bodyPr wrap="square" rtlCol="0">
            <a:spAutoFit/>
          </a:bodyPr>
          <a:lstStyle/>
          <a:p>
            <a:r>
              <a:rPr lang="en-US" sz="2400" b="1" dirty="0" smtClean="0">
                <a:solidFill>
                  <a:srgbClr val="FF0000"/>
                </a:solidFill>
              </a:rPr>
              <a:t>For further questions, feel free to email us at </a:t>
            </a:r>
            <a:r>
              <a:rPr lang="en-US" sz="2400" dirty="0" smtClean="0">
                <a:hlinkClick r:id="rId4"/>
              </a:rPr>
              <a:t>austin.rutledge@okstate.edu</a:t>
            </a:r>
            <a:r>
              <a:rPr lang="en-US" sz="2400" dirty="0" smtClean="0"/>
              <a:t> </a:t>
            </a:r>
            <a:r>
              <a:rPr lang="en-US" sz="2400" b="1" dirty="0" smtClean="0">
                <a:solidFill>
                  <a:srgbClr val="FF0000"/>
                </a:solidFill>
              </a:rPr>
              <a:t>or</a:t>
            </a:r>
            <a:r>
              <a:rPr lang="en-US" sz="2400" dirty="0" smtClean="0"/>
              <a:t> </a:t>
            </a:r>
            <a:r>
              <a:rPr lang="en-US" sz="2400" dirty="0" smtClean="0">
                <a:hlinkClick r:id="rId5"/>
              </a:rPr>
              <a:t>jessica.lacson@okstate.edu</a:t>
            </a:r>
            <a:r>
              <a:rPr lang="en-US" sz="2400" dirty="0" smtClean="0"/>
              <a:t>.</a:t>
            </a:r>
            <a:endParaRPr lang="en-US" sz="2400" dirty="0"/>
          </a:p>
        </p:txBody>
      </p:sp>
    </p:spTree>
    <p:extLst>
      <p:ext uri="{BB962C8B-B14F-4D97-AF65-F5344CB8AC3E}">
        <p14:creationId xmlns:p14="http://schemas.microsoft.com/office/powerpoint/2010/main" val="111591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C0140-B970-D641-9D90-436A9908B8FF}"/>
              </a:ext>
            </a:extLst>
          </p:cNvPr>
          <p:cNvSpPr>
            <a:spLocks noGrp="1"/>
          </p:cNvSpPr>
          <p:nvPr>
            <p:ph type="title"/>
          </p:nvPr>
        </p:nvSpPr>
        <p:spPr>
          <a:xfrm>
            <a:off x="1020103" y="3405804"/>
            <a:ext cx="4148516" cy="2041077"/>
          </a:xfrm>
        </p:spPr>
        <p:txBody>
          <a:bodyPr>
            <a:normAutofit fontScale="90000"/>
          </a:bodyPr>
          <a:lstStyle/>
          <a:p>
            <a:pPr algn="ctr"/>
            <a:r>
              <a:rPr lang="en-US" sz="2400" b="1"/>
              <a:t>Austin Rutledge, M. Ed., M.S.</a:t>
            </a:r>
            <a:r>
              <a:rPr lang="en-US" sz="2400"/>
              <a:t/>
            </a:r>
            <a:br>
              <a:rPr lang="en-US" sz="2400"/>
            </a:br>
            <a:r>
              <a:rPr lang="en-US" sz="2400" i="1"/>
              <a:t>Coordinator of Instructional Design</a:t>
            </a:r>
            <a:r>
              <a:rPr lang="en-US" sz="2400"/>
              <a:t/>
            </a:r>
            <a:br>
              <a:rPr lang="en-US" sz="2400"/>
            </a:br>
            <a:r>
              <a:rPr lang="en-US" sz="2400"/>
              <a:t>Oklahoma State University </a:t>
            </a:r>
            <a:br>
              <a:rPr lang="en-US" sz="2400"/>
            </a:br>
            <a:r>
              <a:rPr lang="en-US" sz="2400"/>
              <a:t>Center for Health Sciences</a:t>
            </a:r>
            <a:br>
              <a:rPr lang="en-US" sz="2400"/>
            </a:br>
            <a:r>
              <a:rPr lang="en-US" sz="2400"/>
              <a:t/>
            </a:r>
            <a:br>
              <a:rPr lang="en-US" sz="2400"/>
            </a:br>
            <a:r>
              <a:rPr lang="en-US" sz="2400"/>
              <a:t>       @</a:t>
            </a:r>
            <a:r>
              <a:rPr lang="en-US" sz="2400" err="1"/>
              <a:t>austinrutledge</a:t>
            </a:r>
            <a:r>
              <a:rPr lang="en-US" sz="2400"/>
              <a:t/>
            </a:r>
            <a:br>
              <a:rPr lang="en-US" sz="2400"/>
            </a:br>
            <a:endParaRPr lang="en-US" sz="2400"/>
          </a:p>
        </p:txBody>
      </p:sp>
      <p:pic>
        <p:nvPicPr>
          <p:cNvPr id="6" name="Picture 5">
            <a:extLst>
              <a:ext uri="{FF2B5EF4-FFF2-40B4-BE49-F238E27FC236}">
                <a16:creationId xmlns:a16="http://schemas.microsoft.com/office/drawing/2014/main" id="{D078426F-FA30-F348-94D3-965ECA9E55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5804" y="1634142"/>
            <a:ext cx="1655359" cy="1574905"/>
          </a:xfrm>
          <a:prstGeom prst="ellipse">
            <a:avLst/>
          </a:prstGeom>
          <a:ln>
            <a:solidFill>
              <a:schemeClr val="tx1"/>
            </a:solidFill>
          </a:ln>
        </p:spPr>
      </p:pic>
      <p:pic>
        <p:nvPicPr>
          <p:cNvPr id="8" name="Picture 7">
            <a:extLst>
              <a:ext uri="{FF2B5EF4-FFF2-40B4-BE49-F238E27FC236}">
                <a16:creationId xmlns:a16="http://schemas.microsoft.com/office/drawing/2014/main" id="{DF94B740-D77E-B34E-BC5C-BE148D7F3BA3}"/>
              </a:ext>
            </a:extLst>
          </p:cNvPr>
          <p:cNvPicPr>
            <a:picLocks noChangeAspect="1"/>
          </p:cNvPicPr>
          <p:nvPr/>
        </p:nvPicPr>
        <p:blipFill>
          <a:blip r:embed="rId3"/>
          <a:stretch>
            <a:fillRect/>
          </a:stretch>
        </p:blipFill>
        <p:spPr>
          <a:xfrm>
            <a:off x="1861139" y="4743885"/>
            <a:ext cx="411157" cy="415321"/>
          </a:xfrm>
          <a:prstGeom prst="rect">
            <a:avLst/>
          </a:prstGeom>
        </p:spPr>
      </p:pic>
      <p:cxnSp>
        <p:nvCxnSpPr>
          <p:cNvPr id="14" name="Straight Connector 13">
            <a:extLst>
              <a:ext uri="{FF2B5EF4-FFF2-40B4-BE49-F238E27FC236}">
                <a16:creationId xmlns:a16="http://schemas.microsoft.com/office/drawing/2014/main" id="{DE466AB5-2ED2-004B-8BC1-8ED43A0B86C6}"/>
              </a:ext>
            </a:extLst>
          </p:cNvPr>
          <p:cNvCxnSpPr>
            <a:cxnSpLocks/>
          </p:cNvCxnSpPr>
          <p:nvPr/>
        </p:nvCxnSpPr>
        <p:spPr>
          <a:xfrm flipH="1">
            <a:off x="5927626" y="1512780"/>
            <a:ext cx="19987" cy="3934101"/>
          </a:xfrm>
          <a:prstGeom prst="line">
            <a:avLst/>
          </a:prstGeom>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Title 4">
            <a:extLst>
              <a:ext uri="{FF2B5EF4-FFF2-40B4-BE49-F238E27FC236}">
                <a16:creationId xmlns:a16="http://schemas.microsoft.com/office/drawing/2014/main" id="{7FFC0140-B970-D641-9D90-436A9908B8FF}"/>
              </a:ext>
            </a:extLst>
          </p:cNvPr>
          <p:cNvSpPr txBox="1">
            <a:spLocks/>
          </p:cNvSpPr>
          <p:nvPr/>
        </p:nvSpPr>
        <p:spPr>
          <a:xfrm>
            <a:off x="6453420" y="3405804"/>
            <a:ext cx="4148516" cy="204107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t>Jessica Rucker, M.S. Ed.</a:t>
            </a:r>
            <a:r>
              <a:rPr lang="en-US" sz="2400"/>
              <a:t/>
            </a:r>
            <a:br>
              <a:rPr lang="en-US" sz="2400"/>
            </a:br>
            <a:r>
              <a:rPr lang="en-US" sz="2400" i="1"/>
              <a:t>Coordinator of Instructional Design</a:t>
            </a:r>
            <a:r>
              <a:rPr lang="en-US" sz="2400"/>
              <a:t/>
            </a:r>
            <a:br>
              <a:rPr lang="en-US" sz="2400"/>
            </a:br>
            <a:r>
              <a:rPr lang="en-US" sz="2400"/>
              <a:t>Oklahoma State University </a:t>
            </a:r>
            <a:br>
              <a:rPr lang="en-US" sz="2400"/>
            </a:br>
            <a:r>
              <a:rPr lang="en-US" sz="2400"/>
              <a:t>Center for Health Sciences</a:t>
            </a:r>
            <a:br>
              <a:rPr lang="en-US" sz="2400"/>
            </a:br>
            <a:r>
              <a:rPr lang="en-US" sz="2400"/>
              <a:t/>
            </a:r>
            <a:br>
              <a:rPr lang="en-US" sz="2400"/>
            </a:br>
            <a:r>
              <a:rPr lang="en-US" sz="2400"/>
              <a:t>       @</a:t>
            </a:r>
            <a:r>
              <a:rPr lang="en-US" sz="2400" err="1"/>
              <a:t>jessicaruckerID</a:t>
            </a:r>
            <a:r>
              <a:rPr lang="en-US" sz="2400"/>
              <a:t/>
            </a:r>
            <a:br>
              <a:rPr lang="en-US" sz="2400"/>
            </a:br>
            <a:endParaRPr lang="en-US" sz="2400"/>
          </a:p>
        </p:txBody>
      </p:sp>
      <p:pic>
        <p:nvPicPr>
          <p:cNvPr id="11" name="Picture 10">
            <a:extLst>
              <a:ext uri="{FF2B5EF4-FFF2-40B4-BE49-F238E27FC236}">
                <a16:creationId xmlns:a16="http://schemas.microsoft.com/office/drawing/2014/main" id="{DF94B740-D77E-B34E-BC5C-BE148D7F3BA3}"/>
              </a:ext>
            </a:extLst>
          </p:cNvPr>
          <p:cNvPicPr>
            <a:picLocks noChangeAspect="1"/>
          </p:cNvPicPr>
          <p:nvPr/>
        </p:nvPicPr>
        <p:blipFill>
          <a:blip r:embed="rId3"/>
          <a:stretch>
            <a:fillRect/>
          </a:stretch>
        </p:blipFill>
        <p:spPr>
          <a:xfrm>
            <a:off x="7267964" y="4743885"/>
            <a:ext cx="411157" cy="41532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518" y="1549587"/>
            <a:ext cx="1752319" cy="1744014"/>
          </a:xfrm>
          <a:prstGeom prst="rect">
            <a:avLst/>
          </a:prstGeom>
        </p:spPr>
      </p:pic>
    </p:spTree>
    <p:extLst>
      <p:ext uri="{BB962C8B-B14F-4D97-AF65-F5344CB8AC3E}">
        <p14:creationId xmlns:p14="http://schemas.microsoft.com/office/powerpoint/2010/main" val="3635548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8478" y="277090"/>
            <a:ext cx="11635041" cy="629020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7236" y="5377874"/>
            <a:ext cx="944706" cy="961280"/>
          </a:xfrm>
          <a:prstGeom prst="rect">
            <a:avLst/>
          </a:prstGeom>
        </p:spPr>
      </p:pic>
      <p:sp>
        <p:nvSpPr>
          <p:cNvPr id="2" name="Title 1"/>
          <p:cNvSpPr>
            <a:spLocks noGrp="1"/>
          </p:cNvSpPr>
          <p:nvPr>
            <p:ph type="title"/>
          </p:nvPr>
        </p:nvSpPr>
        <p:spPr/>
        <p:txBody>
          <a:bodyPr>
            <a:normAutofit/>
          </a:bodyPr>
          <a:lstStyle/>
          <a:p>
            <a:r>
              <a:rPr lang="en-US" sz="4800" dirty="0">
                <a:latin typeface="+mn-lt"/>
              </a:rPr>
              <a:t>References</a:t>
            </a:r>
          </a:p>
        </p:txBody>
      </p:sp>
      <p:sp>
        <p:nvSpPr>
          <p:cNvPr id="7" name="Rectangle 6"/>
          <p:cNvSpPr/>
          <p:nvPr/>
        </p:nvSpPr>
        <p:spPr>
          <a:xfrm>
            <a:off x="838200" y="1565139"/>
            <a:ext cx="10648548" cy="4436920"/>
          </a:xfrm>
          <a:prstGeom prst="rect">
            <a:avLst/>
          </a:prstGeom>
        </p:spPr>
        <p:txBody>
          <a:bodyPr wrap="square">
            <a:spAutoFit/>
          </a:bodyPr>
          <a:lstStyle/>
          <a:p>
            <a:pPr marL="457200" marR="0" indent="-457200">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Larkin, M. (2015). How to give a dynamic scientific presentation. </a:t>
            </a:r>
            <a:r>
              <a:rPr lang="en-US" sz="2400" i="1" dirty="0">
                <a:latin typeface="Calibri" panose="020F0502020204030204" pitchFamily="34" charset="0"/>
                <a:ea typeface="Calibri" panose="020F0502020204030204" pitchFamily="34" charset="0"/>
                <a:cs typeface="Times New Roman" panose="02020603050405020304" pitchFamily="18" charset="0"/>
              </a:rPr>
              <a:t>Elsevier Connect.</a:t>
            </a:r>
            <a:r>
              <a:rPr lang="en-US" sz="2400" dirty="0">
                <a:latin typeface="Calibri" panose="020F0502020204030204" pitchFamily="34" charset="0"/>
                <a:ea typeface="Calibri" panose="020F0502020204030204" pitchFamily="34" charset="0"/>
                <a:cs typeface="Times New Roman" panose="02020603050405020304" pitchFamily="18" charset="0"/>
              </a:rPr>
              <a:t> Retrieved from 	</a:t>
            </a:r>
          </a:p>
          <a:p>
            <a:pPr marL="457200" marR="0" indent="-457200">
              <a:lnSpc>
                <a:spcPct val="107000"/>
              </a:lnSpc>
              <a:spcBef>
                <a:spcPts val="0"/>
              </a:spcBef>
              <a:spcAft>
                <a:spcPts val="800"/>
              </a:spcAft>
            </a:pPr>
            <a:r>
              <a:rPr lang="en-US" sz="2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https://www.elsevier.com/connect/how-to-give-a-dynamic-scientific-presentation</a:t>
            </a:r>
            <a:r>
              <a:rPr lang="en-US" sz="2400" dirty="0">
                <a:latin typeface="Calibri" panose="020F0502020204030204" pitchFamily="34" charset="0"/>
                <a:ea typeface="Calibri" panose="020F0502020204030204" pitchFamily="34" charset="0"/>
                <a:cs typeface="Times New Roman" panose="02020603050405020304" pitchFamily="18" charset="0"/>
              </a:rPr>
              <a:t> </a:t>
            </a:r>
          </a:p>
          <a:p>
            <a:pPr marL="457200" marR="0" indent="-457200">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The University of California San Francisco. (2018). </a:t>
            </a:r>
            <a:r>
              <a:rPr lang="en-US" sz="2400" i="1" dirty="0">
                <a:latin typeface="Calibri" panose="020F0502020204030204" pitchFamily="34" charset="0"/>
                <a:ea typeface="Calibri" panose="020F0502020204030204" pitchFamily="34" charset="0"/>
                <a:cs typeface="Times New Roman" panose="02020603050405020304" pitchFamily="18" charset="0"/>
              </a:rPr>
              <a:t>Designing PowerPoint slides</a:t>
            </a:r>
            <a:r>
              <a:rPr lang="en-US" sz="2400" dirty="0">
                <a:latin typeface="Calibri" panose="020F0502020204030204" pitchFamily="34" charset="0"/>
                <a:ea typeface="Calibri" panose="020F0502020204030204" pitchFamily="34" charset="0"/>
                <a:cs typeface="Times New Roman" panose="02020603050405020304" pitchFamily="18" charset="0"/>
              </a:rPr>
              <a:t>. Retrieved from </a:t>
            </a:r>
            <a:r>
              <a:rPr lang="en-US" sz="2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rPr>
              <a:t>https://meded.ucsf.edu/tee/slides#Incorporating-Animations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2400" dirty="0" err="1">
                <a:latin typeface="Calibri" panose="020F0502020204030204" pitchFamily="34" charset="0"/>
                <a:ea typeface="Calibri" panose="020F0502020204030204" pitchFamily="34" charset="0"/>
                <a:cs typeface="Times New Roman" panose="02020603050405020304" pitchFamily="18" charset="0"/>
              </a:rPr>
              <a:t>Flacker</a:t>
            </a:r>
            <a:r>
              <a:rPr lang="en-US" sz="2400" dirty="0">
                <a:latin typeface="Calibri" panose="020F0502020204030204" pitchFamily="34" charset="0"/>
                <a:ea typeface="Calibri" panose="020F0502020204030204" pitchFamily="34" charset="0"/>
                <a:cs typeface="Times New Roman" panose="02020603050405020304" pitchFamily="18" charset="0"/>
              </a:rPr>
              <a:t>, J. M., Manning, K. D., &amp; </a:t>
            </a:r>
            <a:r>
              <a:rPr lang="en-US" sz="2400" dirty="0" err="1">
                <a:latin typeface="Calibri" panose="020F0502020204030204" pitchFamily="34" charset="0"/>
                <a:ea typeface="Calibri" panose="020F0502020204030204" pitchFamily="34" charset="0"/>
                <a:cs typeface="Times New Roman" panose="02020603050405020304" pitchFamily="18" charset="0"/>
              </a:rPr>
              <a:t>Baumgarten</a:t>
            </a:r>
            <a:r>
              <a:rPr lang="en-US" sz="2400" dirty="0">
                <a:latin typeface="Calibri" panose="020F0502020204030204" pitchFamily="34" charset="0"/>
                <a:ea typeface="Calibri" panose="020F0502020204030204" pitchFamily="34" charset="0"/>
                <a:cs typeface="Times New Roman" panose="02020603050405020304" pitchFamily="18" charset="0"/>
              </a:rPr>
              <a:t>, D. (</a:t>
            </a:r>
            <a:r>
              <a:rPr lang="en-US" sz="2400" dirty="0" err="1">
                <a:latin typeface="Calibri" panose="020F0502020204030204" pitchFamily="34" charset="0"/>
                <a:ea typeface="Calibri" panose="020F0502020204030204" pitchFamily="34" charset="0"/>
                <a:cs typeface="Times New Roman" panose="02020603050405020304" pitchFamily="18" charset="0"/>
              </a:rPr>
              <a:t>n.d</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i="1" dirty="0">
                <a:latin typeface="Calibri" panose="020F0502020204030204" pitchFamily="34" charset="0"/>
                <a:ea typeface="Calibri" panose="020F0502020204030204" pitchFamily="34" charset="0"/>
                <a:cs typeface="Times New Roman" panose="02020603050405020304" pitchFamily="18" charset="0"/>
              </a:rPr>
              <a:t>Making a great PowerPoint presentation</a:t>
            </a:r>
            <a:r>
              <a:rPr lang="en-US" sz="2400" dirty="0">
                <a:latin typeface="Calibri" panose="020F0502020204030204" pitchFamily="34" charset="0"/>
                <a:ea typeface="Calibri" panose="020F0502020204030204" pitchFamily="34" charset="0"/>
                <a:cs typeface="Times New Roman" panose="02020603050405020304" pitchFamily="18" charset="0"/>
              </a:rPr>
              <a:t> [PDF document]. Retrieved from </a:t>
            </a:r>
            <a:r>
              <a:rPr lang="en-US" sz="2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rPr>
              <a:t>http://medicine.emory.edu/documents/research/research-greatPPT.pdf</a:t>
            </a:r>
            <a:r>
              <a:rPr lang="en-US" sz="2400" dirty="0">
                <a:latin typeface="Calibri" panose="020F0502020204030204" pitchFamily="34" charset="0"/>
                <a:ea typeface="Calibri" panose="020F0502020204030204" pitchFamily="34" charset="0"/>
                <a:cs typeface="Times New Roman" panose="02020603050405020304" pitchFamily="18" charset="0"/>
              </a:rPr>
              <a:t> </a:t>
            </a:r>
          </a:p>
          <a:p>
            <a:pPr marL="457200" marR="0" indent="-457200">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Sutton, P. (</a:t>
            </a:r>
            <a:r>
              <a:rPr lang="en-US" sz="2400" dirty="0" err="1">
                <a:latin typeface="Calibri" panose="020F0502020204030204" pitchFamily="34" charset="0"/>
                <a:ea typeface="Calibri" panose="020F0502020204030204" pitchFamily="34" charset="0"/>
                <a:cs typeface="Times New Roman" panose="02020603050405020304" pitchFamily="18" charset="0"/>
              </a:rPr>
              <a:t>n.d.</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i="1" dirty="0">
                <a:latin typeface="Calibri" panose="020F0502020204030204" pitchFamily="34" charset="0"/>
                <a:ea typeface="Calibri" panose="020F0502020204030204" pitchFamily="34" charset="0"/>
                <a:cs typeface="Times New Roman" panose="02020603050405020304" pitchFamily="18" charset="0"/>
              </a:rPr>
              <a:t>The art of lecturing </a:t>
            </a:r>
            <a:r>
              <a:rPr lang="en-US" sz="2400" dirty="0">
                <a:latin typeface="Calibri" panose="020F0502020204030204" pitchFamily="34" charset="0"/>
                <a:ea typeface="Calibri" panose="020F0502020204030204" pitchFamily="34" charset="0"/>
                <a:cs typeface="Times New Roman" panose="02020603050405020304" pitchFamily="18" charset="0"/>
              </a:rPr>
              <a:t>[PowerPoint slides]. Retrieved from </a:t>
            </a:r>
            <a:r>
              <a:rPr lang="en-US" sz="2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http://depts.washington.edu/flworien/documents/sutton_09.pptx</a:t>
            </a:r>
            <a:r>
              <a:rPr lang="en-US" sz="24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842519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sz="5400" i="1">
                <a:latin typeface="+mn-lt"/>
              </a:rPr>
              <a:t>Up Next:</a:t>
            </a:r>
          </a:p>
        </p:txBody>
      </p:sp>
      <p:sp>
        <p:nvSpPr>
          <p:cNvPr id="3" name="Subtitle 2"/>
          <p:cNvSpPr>
            <a:spLocks noGrp="1"/>
          </p:cNvSpPr>
          <p:nvPr>
            <p:ph idx="1"/>
          </p:nvPr>
        </p:nvSpPr>
        <p:spPr/>
        <p:txBody>
          <a:bodyPr vert="horz" lIns="91440" tIns="45720" rIns="91440" bIns="45720" rtlCol="0" anchor="t">
            <a:normAutofit/>
          </a:bodyPr>
          <a:lstStyle/>
          <a:p>
            <a:pPr marL="0" indent="0">
              <a:buNone/>
            </a:pPr>
            <a:r>
              <a:rPr lang="en-US" sz="3600" i="1">
                <a:latin typeface="Helvetica"/>
                <a:ea typeface="+mj-lt"/>
                <a:cs typeface="Helvetica"/>
              </a:rPr>
              <a:t>Keeping your Audience Active: </a:t>
            </a:r>
            <a:br>
              <a:rPr lang="en-US" sz="3600" i="1">
                <a:latin typeface="Helvetica"/>
                <a:ea typeface="+mj-lt"/>
                <a:cs typeface="Helvetica"/>
              </a:rPr>
            </a:br>
            <a:r>
              <a:rPr lang="en-US" sz="3600" i="1">
                <a:latin typeface="Helvetica"/>
                <a:ea typeface="+mj-lt"/>
                <a:cs typeface="Helvetica"/>
              </a:rPr>
              <a:t>Learning Strategies</a:t>
            </a:r>
          </a:p>
          <a:p>
            <a:pPr marL="0" indent="0">
              <a:buNone/>
            </a:pPr>
            <a:r>
              <a:rPr lang="en-US">
                <a:latin typeface="Georgia" panose="02040502050405020303" pitchFamily="18" charset="0"/>
              </a:rPr>
              <a:t>October 23rd, 2018</a:t>
            </a:r>
          </a:p>
          <a:p>
            <a:pPr marL="0" indent="0">
              <a:buNone/>
            </a:pPr>
            <a:endParaRPr lang="en-US" sz="800">
              <a:latin typeface="Georgia" panose="02040502050405020303" pitchFamily="18" charset="0"/>
            </a:endParaRPr>
          </a:p>
          <a:p>
            <a:pPr>
              <a:buNone/>
            </a:pPr>
            <a:r>
              <a:rPr lang="en-US">
                <a:latin typeface="Georgia" panose="02040502050405020303" pitchFamily="18" charset="0"/>
              </a:rPr>
              <a:t>Dawn Ballard, M.S.</a:t>
            </a:r>
          </a:p>
          <a:p>
            <a:pPr>
              <a:buNone/>
            </a:pPr>
            <a:r>
              <a:rPr lang="en-US">
                <a:latin typeface="Georgia" panose="02040502050405020303" pitchFamily="18" charset="0"/>
              </a:rPr>
              <a:t>Justin Zumwalt</a:t>
            </a:r>
          </a:p>
          <a:p>
            <a:pPr>
              <a:buNone/>
            </a:pPr>
            <a:r>
              <a:rPr lang="en-US" i="1">
                <a:latin typeface="Georgia" panose="02040502050405020303" pitchFamily="18" charset="0"/>
              </a:rPr>
              <a:t>Office of Educational Development</a:t>
            </a:r>
          </a:p>
          <a:p>
            <a:pPr>
              <a:buNone/>
            </a:pPr>
            <a:r>
              <a:rPr lang="en-US">
                <a:solidFill>
                  <a:srgbClr val="0070C0"/>
                </a:solidFill>
                <a:latin typeface="Georgia" panose="02040502050405020303" pitchFamily="18" charset="0"/>
              </a:rPr>
              <a:t>@</a:t>
            </a:r>
            <a:r>
              <a:rPr lang="en-US" err="1">
                <a:solidFill>
                  <a:srgbClr val="0070C0"/>
                </a:solidFill>
                <a:latin typeface="Georgia" panose="02040502050405020303" pitchFamily="18" charset="0"/>
              </a:rPr>
              <a:t>oedchs</a:t>
            </a:r>
            <a:endParaRPr lang="en-US">
              <a:solidFill>
                <a:srgbClr val="0070C0"/>
              </a:solidFill>
              <a:latin typeface="Georgia" panose="02040502050405020303" pitchFamily="18" charset="0"/>
            </a:endParaRPr>
          </a:p>
        </p:txBody>
      </p:sp>
      <p:pic>
        <p:nvPicPr>
          <p:cNvPr id="9" name="Picture 8">
            <a:extLst>
              <a:ext uri="{FF2B5EF4-FFF2-40B4-BE49-F238E27FC236}">
                <a16:creationId xmlns:a16="http://schemas.microsoft.com/office/drawing/2014/main" id="{1CF7DC94-4DBD-C14D-80BB-5EBC157F8A36}"/>
              </a:ext>
            </a:extLst>
          </p:cNvPr>
          <p:cNvPicPr>
            <a:picLocks noChangeAspect="1"/>
          </p:cNvPicPr>
          <p:nvPr/>
        </p:nvPicPr>
        <p:blipFill>
          <a:blip r:embed="rId2"/>
          <a:stretch>
            <a:fillRect/>
          </a:stretch>
        </p:blipFill>
        <p:spPr>
          <a:xfrm>
            <a:off x="2484160" y="5275522"/>
            <a:ext cx="411157" cy="415321"/>
          </a:xfrm>
          <a:prstGeom prst="rect">
            <a:avLst/>
          </a:prstGeom>
        </p:spPr>
      </p:pic>
    </p:spTree>
    <p:extLst>
      <p:ext uri="{BB962C8B-B14F-4D97-AF65-F5344CB8AC3E}">
        <p14:creationId xmlns:p14="http://schemas.microsoft.com/office/powerpoint/2010/main" val="3432741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8478" y="277090"/>
            <a:ext cx="11635041" cy="629020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77456" y="1875224"/>
            <a:ext cx="9144000" cy="1445346"/>
          </a:xfrm>
        </p:spPr>
        <p:txBody>
          <a:bodyPr>
            <a:normAutofit/>
          </a:bodyPr>
          <a:lstStyle/>
          <a:p>
            <a:pPr algn="l"/>
            <a:r>
              <a:rPr lang="en-US" sz="4200">
                <a:latin typeface="Helvetica" panose="020B0604020202020204" pitchFamily="34" charset="0"/>
                <a:cs typeface="Helvetica" panose="020B0604020202020204" pitchFamily="34" charset="0"/>
              </a:rPr>
              <a:t>Making Your Presentations More Powerful: PowerPoint Tips</a:t>
            </a:r>
          </a:p>
        </p:txBody>
      </p:sp>
      <p:sp>
        <p:nvSpPr>
          <p:cNvPr id="3" name="Subtitle 2"/>
          <p:cNvSpPr>
            <a:spLocks noGrp="1"/>
          </p:cNvSpPr>
          <p:nvPr>
            <p:ph type="subTitle" idx="1"/>
          </p:nvPr>
        </p:nvSpPr>
        <p:spPr>
          <a:xfrm>
            <a:off x="877456" y="3611276"/>
            <a:ext cx="9144000" cy="2846387"/>
          </a:xfrm>
        </p:spPr>
        <p:txBody>
          <a:bodyPr>
            <a:noAutofit/>
          </a:bodyPr>
          <a:lstStyle/>
          <a:p>
            <a:pPr algn="l"/>
            <a:r>
              <a:rPr lang="en-US">
                <a:latin typeface="Georgia" panose="02040502050405020303" pitchFamily="18" charset="0"/>
              </a:rPr>
              <a:t>October 9</a:t>
            </a:r>
            <a:r>
              <a:rPr lang="en-US" baseline="30000">
                <a:latin typeface="Georgia" panose="02040502050405020303" pitchFamily="18" charset="0"/>
              </a:rPr>
              <a:t>th</a:t>
            </a:r>
            <a:r>
              <a:rPr lang="en-US">
                <a:latin typeface="Georgia" panose="02040502050405020303" pitchFamily="18" charset="0"/>
              </a:rPr>
              <a:t>, 2018</a:t>
            </a:r>
          </a:p>
          <a:p>
            <a:pPr algn="l"/>
            <a:endParaRPr lang="en-US" sz="3200">
              <a:latin typeface="Georgia" panose="02040502050405020303" pitchFamily="18" charset="0"/>
            </a:endParaRPr>
          </a:p>
          <a:p>
            <a:pPr algn="l"/>
            <a:r>
              <a:rPr lang="en-US">
                <a:latin typeface="Georgia" panose="02040502050405020303" pitchFamily="18" charset="0"/>
              </a:rPr>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7236" y="5377874"/>
            <a:ext cx="944706" cy="961280"/>
          </a:xfrm>
          <a:prstGeom prst="rect">
            <a:avLst/>
          </a:prstGeom>
        </p:spPr>
      </p:pic>
    </p:spTree>
    <p:extLst>
      <p:ext uri="{BB962C8B-B14F-4D97-AF65-F5344CB8AC3E}">
        <p14:creationId xmlns:p14="http://schemas.microsoft.com/office/powerpoint/2010/main" val="132692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a:latin typeface="+mn-lt"/>
              </a:rPr>
              <a:t>Our Goals</a:t>
            </a:r>
          </a:p>
        </p:txBody>
      </p:sp>
      <p:sp>
        <p:nvSpPr>
          <p:cNvPr id="3" name="Content Placeholder 2"/>
          <p:cNvSpPr>
            <a:spLocks noGrp="1"/>
          </p:cNvSpPr>
          <p:nvPr>
            <p:ph idx="1"/>
          </p:nvPr>
        </p:nvSpPr>
        <p:spPr/>
        <p:txBody>
          <a:bodyPr>
            <a:normAutofit/>
          </a:bodyPr>
          <a:lstStyle/>
          <a:p>
            <a:pPr marL="0" indent="0" algn="ctr">
              <a:buNone/>
            </a:pPr>
            <a:r>
              <a:rPr lang="en-US" sz="3200" dirty="0"/>
              <a:t>Convey the significance of designing great presentations.</a:t>
            </a:r>
          </a:p>
          <a:p>
            <a:pPr marL="0" indent="0" algn="ctr">
              <a:buNone/>
            </a:pPr>
            <a:endParaRPr lang="en-US" sz="3200" dirty="0"/>
          </a:p>
          <a:p>
            <a:pPr marL="0" indent="0" algn="ctr">
              <a:buNone/>
            </a:pPr>
            <a:r>
              <a:rPr lang="en-US" sz="3200" dirty="0"/>
              <a:t>Communicate the elements of a great presentation.</a:t>
            </a:r>
          </a:p>
          <a:p>
            <a:pPr marL="0" indent="0" algn="ctr">
              <a:buNone/>
            </a:pPr>
            <a:endParaRPr lang="en-US" sz="3200" dirty="0"/>
          </a:p>
          <a:p>
            <a:pPr marL="0" indent="0" algn="ctr">
              <a:buNone/>
            </a:pPr>
            <a:r>
              <a:rPr lang="en-US" sz="3200" dirty="0"/>
              <a:t>Provide resources to help you design and deliver great presentations.</a:t>
            </a:r>
          </a:p>
        </p:txBody>
      </p:sp>
      <p:sp>
        <p:nvSpPr>
          <p:cNvPr id="4" name="Rectangle 3"/>
          <p:cNvSpPr/>
          <p:nvPr/>
        </p:nvSpPr>
        <p:spPr>
          <a:xfrm>
            <a:off x="278478" y="277090"/>
            <a:ext cx="11635041" cy="62902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7236" y="5377874"/>
            <a:ext cx="944706" cy="961280"/>
          </a:xfrm>
          <a:prstGeom prst="rect">
            <a:avLst/>
          </a:prstGeom>
        </p:spPr>
      </p:pic>
    </p:spTree>
    <p:extLst>
      <p:ext uri="{BB962C8B-B14F-4D97-AF65-F5344CB8AC3E}">
        <p14:creationId xmlns:p14="http://schemas.microsoft.com/office/powerpoint/2010/main" val="234481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D75F-F9A8-564F-8B65-4D9BD3BBD941}"/>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a:t>Your Presentation Matters</a:t>
            </a:r>
          </a:p>
        </p:txBody>
      </p:sp>
      <p:pic>
        <p:nvPicPr>
          <p:cNvPr id="5" name="Picture 4" descr="A close up of a sign&#10;&#10;Description automatically generated">
            <a:extLst>
              <a:ext uri="{FF2B5EF4-FFF2-40B4-BE49-F238E27FC236}">
                <a16:creationId xmlns:a16="http://schemas.microsoft.com/office/drawing/2014/main" id="{23BF6CFB-9AA9-E647-825A-EDA5365488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90" t="9805" r="2614" b="5825"/>
          <a:stretch/>
        </p:blipFill>
        <p:spPr>
          <a:xfrm>
            <a:off x="547484" y="0"/>
            <a:ext cx="7346450" cy="6811933"/>
          </a:xfrm>
          <a:prstGeom prst="rect">
            <a:avLst/>
          </a:prstGeom>
        </p:spPr>
      </p:pic>
    </p:spTree>
    <p:extLst>
      <p:ext uri="{BB962C8B-B14F-4D97-AF65-F5344CB8AC3E}">
        <p14:creationId xmlns:p14="http://schemas.microsoft.com/office/powerpoint/2010/main" val="3926044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D75F-F9A8-564F-8B65-4D9BD3BBD941}"/>
              </a:ext>
            </a:extLst>
          </p:cNvPr>
          <p:cNvSpPr>
            <a:spLocks noGrp="1"/>
          </p:cNvSpPr>
          <p:nvPr>
            <p:ph type="title"/>
          </p:nvPr>
        </p:nvSpPr>
        <p:spPr/>
        <p:txBody>
          <a:bodyPr>
            <a:normAutofit/>
          </a:bodyPr>
          <a:lstStyle/>
          <a:p>
            <a:pPr algn="ctr"/>
            <a:r>
              <a:rPr lang="en-US" sz="5400" dirty="0">
                <a:latin typeface="+mn-lt"/>
              </a:rPr>
              <a:t>Your</a:t>
            </a:r>
            <a:r>
              <a:rPr lang="en-US" sz="5400" dirty="0"/>
              <a:t> </a:t>
            </a:r>
            <a:r>
              <a:rPr lang="en-US" sz="5400" dirty="0">
                <a:latin typeface="+mn-lt"/>
              </a:rPr>
              <a:t>Presentation Matters</a:t>
            </a:r>
          </a:p>
        </p:txBody>
      </p:sp>
      <p:graphicFrame>
        <p:nvGraphicFramePr>
          <p:cNvPr id="8" name="Table 7">
            <a:extLst>
              <a:ext uri="{FF2B5EF4-FFF2-40B4-BE49-F238E27FC236}">
                <a16:creationId xmlns:a16="http://schemas.microsoft.com/office/drawing/2014/main" id="{E63C7F7A-5D7F-BB49-BA68-9D4742082E45}"/>
              </a:ext>
            </a:extLst>
          </p:cNvPr>
          <p:cNvGraphicFramePr>
            <a:graphicFrameLocks noGrp="1"/>
          </p:cNvGraphicFramePr>
          <p:nvPr>
            <p:extLst>
              <p:ext uri="{D42A27DB-BD31-4B8C-83A1-F6EECF244321}">
                <p14:modId xmlns:p14="http://schemas.microsoft.com/office/powerpoint/2010/main" val="1162728507"/>
              </p:ext>
            </p:extLst>
          </p:nvPr>
        </p:nvGraphicFramePr>
        <p:xfrm>
          <a:off x="1618794" y="1817224"/>
          <a:ext cx="7333955" cy="2407920"/>
        </p:xfrm>
        <a:graphic>
          <a:graphicData uri="http://schemas.openxmlformats.org/drawingml/2006/table">
            <a:tbl>
              <a:tblPr/>
              <a:tblGrid>
                <a:gridCol w="4860678">
                  <a:extLst>
                    <a:ext uri="{9D8B030D-6E8A-4147-A177-3AD203B41FA5}">
                      <a16:colId xmlns:a16="http://schemas.microsoft.com/office/drawing/2014/main" val="2115127498"/>
                    </a:ext>
                  </a:extLst>
                </a:gridCol>
                <a:gridCol w="875953">
                  <a:extLst>
                    <a:ext uri="{9D8B030D-6E8A-4147-A177-3AD203B41FA5}">
                      <a16:colId xmlns:a16="http://schemas.microsoft.com/office/drawing/2014/main" val="2065289573"/>
                    </a:ext>
                  </a:extLst>
                </a:gridCol>
                <a:gridCol w="1597324">
                  <a:extLst>
                    <a:ext uri="{9D8B030D-6E8A-4147-A177-3AD203B41FA5}">
                      <a16:colId xmlns:a16="http://schemas.microsoft.com/office/drawing/2014/main" val="1895765112"/>
                    </a:ext>
                  </a:extLst>
                </a:gridCol>
              </a:tblGrid>
              <a:tr h="366698">
                <a:tc gridSpan="3">
                  <a:txBody>
                    <a:bodyPr/>
                    <a:lstStyle/>
                    <a:p>
                      <a:pPr algn="ctr" fontAlgn="b"/>
                      <a:r>
                        <a:rPr lang="en-US" sz="2200" b="1" i="0" u="none" strike="noStrike" dirty="0">
                          <a:solidFill>
                            <a:srgbClr val="FFFFFF"/>
                          </a:solidFill>
                          <a:effectLst/>
                          <a:latin typeface="Calibri" panose="020F0502020204030204" pitchFamily="34" charset="0"/>
                        </a:rPr>
                        <a:t>Student Exam Question Performance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44546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43987528"/>
                  </a:ext>
                </a:extLst>
              </a:tr>
              <a:tr h="343779">
                <a:tc>
                  <a:txBody>
                    <a:bodyPr/>
                    <a:lstStyle/>
                    <a:p>
                      <a:pPr algn="l" fontAlgn="b"/>
                      <a:r>
                        <a:rPr lang="en-US" sz="2000" b="1" i="0" u="none" strike="noStrike" dirty="0">
                          <a:solidFill>
                            <a:srgbClr val="000000"/>
                          </a:solidFill>
                          <a:effectLst/>
                          <a:latin typeface="Calibri" panose="020F0502020204030204" pitchFamily="34" charset="0"/>
                        </a:rPr>
                        <a:t>Group Description</a:t>
                      </a:r>
                    </a:p>
                  </a:txBody>
                  <a:tcPr anchor="b">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2000" b="1" i="0" u="none" strike="noStrike">
                          <a:solidFill>
                            <a:srgbClr val="000000"/>
                          </a:solidFill>
                          <a:effectLst/>
                          <a:latin typeface="Calibri" panose="020F0502020204030204" pitchFamily="34" charset="0"/>
                        </a:rPr>
                        <a:t>Count</a:t>
                      </a:r>
                    </a:p>
                  </a:txBody>
                  <a:tcPr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2000" b="1" i="0" u="none" strike="noStrike">
                          <a:solidFill>
                            <a:srgbClr val="000000"/>
                          </a:solidFill>
                          <a:effectLst/>
                          <a:latin typeface="Calibri" panose="020F0502020204030204" pitchFamily="34" charset="0"/>
                        </a:rPr>
                        <a:t>Group Score</a:t>
                      </a:r>
                    </a:p>
                  </a:txBody>
                  <a:tcPr anchor="b">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44809298"/>
                  </a:ext>
                </a:extLst>
              </a:tr>
              <a:tr h="343779">
                <a:tc>
                  <a:txBody>
                    <a:bodyPr/>
                    <a:lstStyle/>
                    <a:p>
                      <a:pPr algn="l" fontAlgn="b"/>
                      <a:r>
                        <a:rPr lang="en-US" sz="2000" b="0" i="0" u="none" strike="noStrike" dirty="0">
                          <a:solidFill>
                            <a:srgbClr val="000000"/>
                          </a:solidFill>
                          <a:effectLst/>
                          <a:latin typeface="Calibri" panose="020F0502020204030204" pitchFamily="34" charset="0"/>
                        </a:rPr>
                        <a:t>Present and watched </a:t>
                      </a:r>
                      <a:r>
                        <a:rPr lang="en-US" sz="2000" b="0" i="0" u="none" strike="noStrike" dirty="0" err="1">
                          <a:solidFill>
                            <a:srgbClr val="000000"/>
                          </a:solidFill>
                          <a:effectLst/>
                          <a:latin typeface="Calibri" panose="020F0502020204030204" pitchFamily="34" charset="0"/>
                        </a:rPr>
                        <a:t>Panopto</a:t>
                      </a:r>
                      <a:endParaRPr lang="en-US" sz="20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455</a:t>
                      </a:r>
                    </a:p>
                  </a:txBody>
                  <a:tcPr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88.04%</a:t>
                      </a:r>
                    </a:p>
                  </a:txBody>
                  <a:tcPr anchor="b">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329698752"/>
                  </a:ext>
                </a:extLst>
              </a:tr>
              <a:tr h="343779">
                <a:tc>
                  <a:txBody>
                    <a:bodyPr/>
                    <a:lstStyle/>
                    <a:p>
                      <a:pPr algn="l" fontAlgn="b"/>
                      <a:r>
                        <a:rPr lang="en-US" sz="2000" b="0" i="0" u="none" strike="noStrike" dirty="0">
                          <a:solidFill>
                            <a:srgbClr val="FF0000"/>
                          </a:solidFill>
                          <a:effectLst/>
                          <a:latin typeface="Calibri" panose="020F0502020204030204" pitchFamily="34" charset="0"/>
                        </a:rPr>
                        <a:t>Present and didn't watch </a:t>
                      </a:r>
                      <a:r>
                        <a:rPr lang="en-US" sz="2000" b="0" i="0" u="none" strike="noStrike" dirty="0" err="1">
                          <a:solidFill>
                            <a:srgbClr val="FF0000"/>
                          </a:solidFill>
                          <a:effectLst/>
                          <a:latin typeface="Calibri" panose="020F0502020204030204" pitchFamily="34" charset="0"/>
                        </a:rPr>
                        <a:t>Panopto</a:t>
                      </a:r>
                      <a:endParaRPr lang="en-US" sz="2000" b="0" i="0" u="none" strike="noStrike" dirty="0">
                        <a:solidFill>
                          <a:srgbClr val="FF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2000" b="0" i="0" u="none" strike="noStrike">
                          <a:solidFill>
                            <a:srgbClr val="FF0000"/>
                          </a:solidFill>
                          <a:effectLst/>
                          <a:latin typeface="Calibri" panose="020F0502020204030204" pitchFamily="34" charset="0"/>
                        </a:rPr>
                        <a:t>489</a:t>
                      </a:r>
                    </a:p>
                  </a:txBody>
                  <a:tcPr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2000" b="0" i="0" u="none" strike="noStrike">
                          <a:solidFill>
                            <a:srgbClr val="FF0000"/>
                          </a:solidFill>
                          <a:effectLst/>
                          <a:latin typeface="Calibri" panose="020F0502020204030204" pitchFamily="34" charset="0"/>
                        </a:rPr>
                        <a:t>83.84%</a:t>
                      </a:r>
                    </a:p>
                  </a:txBody>
                  <a:tcPr anchor="b">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37220192"/>
                  </a:ext>
                </a:extLst>
              </a:tr>
              <a:tr h="343779">
                <a:tc>
                  <a:txBody>
                    <a:bodyPr/>
                    <a:lstStyle/>
                    <a:p>
                      <a:pPr algn="l" fontAlgn="b"/>
                      <a:r>
                        <a:rPr lang="en-US" sz="2000" b="0" i="0" u="none" strike="noStrike">
                          <a:solidFill>
                            <a:srgbClr val="FF0000"/>
                          </a:solidFill>
                          <a:effectLst/>
                          <a:latin typeface="Calibri" panose="020F0502020204030204" pitchFamily="34" charset="0"/>
                        </a:rPr>
                        <a:t>Not present and watched Panopto</a:t>
                      </a:r>
                    </a:p>
                  </a:txBody>
                  <a:tcPr anchor="b">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2000" b="0" i="0" u="none" strike="noStrike" dirty="0">
                          <a:solidFill>
                            <a:srgbClr val="FF0000"/>
                          </a:solidFill>
                          <a:effectLst/>
                          <a:latin typeface="Calibri" panose="020F0502020204030204" pitchFamily="34" charset="0"/>
                        </a:rPr>
                        <a:t>703</a:t>
                      </a:r>
                    </a:p>
                  </a:txBody>
                  <a:tcPr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2000" b="0" i="0" u="none" strike="noStrike">
                          <a:solidFill>
                            <a:srgbClr val="FF0000"/>
                          </a:solidFill>
                          <a:effectLst/>
                          <a:latin typeface="Calibri" panose="020F0502020204030204" pitchFamily="34" charset="0"/>
                        </a:rPr>
                        <a:t>82.87%</a:t>
                      </a:r>
                    </a:p>
                  </a:txBody>
                  <a:tcPr anchor="b">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71177715"/>
                  </a:ext>
                </a:extLst>
              </a:tr>
              <a:tr h="366698">
                <a:tc>
                  <a:txBody>
                    <a:bodyPr/>
                    <a:lstStyle/>
                    <a:p>
                      <a:pPr algn="l" fontAlgn="b"/>
                      <a:r>
                        <a:rPr lang="en-US" sz="2000" b="0" i="0" u="none" strike="noStrike" dirty="0">
                          <a:solidFill>
                            <a:srgbClr val="000000"/>
                          </a:solidFill>
                          <a:effectLst/>
                          <a:latin typeface="Calibri" panose="020F0502020204030204" pitchFamily="34" charset="0"/>
                        </a:rPr>
                        <a:t>Not present and didn't watch </a:t>
                      </a:r>
                      <a:r>
                        <a:rPr lang="en-US" sz="2000" b="0" i="0" u="none" strike="noStrike" dirty="0" err="1">
                          <a:solidFill>
                            <a:srgbClr val="000000"/>
                          </a:solidFill>
                          <a:effectLst/>
                          <a:latin typeface="Calibri" panose="020F0502020204030204" pitchFamily="34" charset="0"/>
                        </a:rPr>
                        <a:t>Panopto</a:t>
                      </a:r>
                      <a:endParaRPr lang="en-US" sz="20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137</a:t>
                      </a:r>
                    </a:p>
                  </a:txBody>
                  <a:tcPr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74.93%</a:t>
                      </a:r>
                    </a:p>
                  </a:txBody>
                  <a:tcPr anchor="b">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0398464"/>
                  </a:ext>
                </a:extLst>
              </a:tr>
            </a:tbl>
          </a:graphicData>
        </a:graphic>
      </p:graphicFrame>
      <p:pic>
        <p:nvPicPr>
          <p:cNvPr id="9" name="Picture 8">
            <a:extLst>
              <a:ext uri="{FF2B5EF4-FFF2-40B4-BE49-F238E27FC236}">
                <a16:creationId xmlns:a16="http://schemas.microsoft.com/office/drawing/2014/main" id="{D0AF5D9E-CC97-AB47-993E-8B135EAB8E91}"/>
              </a:ext>
            </a:extLst>
          </p:cNvPr>
          <p:cNvPicPr>
            <a:picLocks noChangeAspect="1"/>
          </p:cNvPicPr>
          <p:nvPr/>
        </p:nvPicPr>
        <p:blipFill>
          <a:blip r:embed="rId3"/>
          <a:stretch>
            <a:fillRect/>
          </a:stretch>
        </p:blipFill>
        <p:spPr>
          <a:xfrm>
            <a:off x="4942388" y="4525301"/>
            <a:ext cx="5316638" cy="1268120"/>
          </a:xfrm>
          <a:prstGeom prst="rect">
            <a:avLst/>
          </a:prstGeom>
        </p:spPr>
      </p:pic>
    </p:spTree>
    <p:extLst>
      <p:ext uri="{BB962C8B-B14F-4D97-AF65-F5344CB8AC3E}">
        <p14:creationId xmlns:p14="http://schemas.microsoft.com/office/powerpoint/2010/main" val="59762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Clear, Relevant, and Engaging Content</a:t>
            </a:r>
          </a:p>
        </p:txBody>
      </p:sp>
      <p:sp>
        <p:nvSpPr>
          <p:cNvPr id="3" name="Content Placeholder 2"/>
          <p:cNvSpPr>
            <a:spLocks noGrp="1"/>
          </p:cNvSpPr>
          <p:nvPr>
            <p:ph idx="1"/>
          </p:nvPr>
        </p:nvSpPr>
        <p:spPr>
          <a:xfrm>
            <a:off x="778263" y="3520008"/>
            <a:ext cx="3171092" cy="503694"/>
          </a:xfrm>
        </p:spPr>
        <p:txBody>
          <a:bodyPr/>
          <a:lstStyle/>
          <a:p>
            <a:pPr marL="0" indent="0">
              <a:buNone/>
            </a:pPr>
            <a:r>
              <a:rPr lang="en-US" dirty="0"/>
              <a:t>Know your audience</a:t>
            </a:r>
          </a:p>
        </p:txBody>
      </p:sp>
      <p:pic>
        <p:nvPicPr>
          <p:cNvPr id="1026" name="Picture 2" descr="Image result for audi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897796"/>
            <a:ext cx="3048287" cy="16015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2275985" y="4270045"/>
            <a:ext cx="1742099" cy="811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759201" y="3516535"/>
            <a:ext cx="2612782" cy="510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Tell them why</a:t>
            </a:r>
          </a:p>
        </p:txBody>
      </p:sp>
      <p:cxnSp>
        <p:nvCxnSpPr>
          <p:cNvPr id="11" name="Straight Arrow Connector 10"/>
          <p:cNvCxnSpPr/>
          <p:nvPr/>
        </p:nvCxnSpPr>
        <p:spPr>
          <a:xfrm flipV="1">
            <a:off x="7663963" y="4180528"/>
            <a:ext cx="1587156" cy="8635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a:xfrm>
            <a:off x="8181830" y="3520008"/>
            <a:ext cx="3171092" cy="503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Convey excitement</a:t>
            </a:r>
          </a:p>
        </p:txBody>
      </p:sp>
      <p:pic>
        <p:nvPicPr>
          <p:cNvPr id="15" name="Picture 2" descr="Adult, Business, Businessman, Cartoon, Charac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4202" y="1896584"/>
            <a:ext cx="2052414" cy="16027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why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08010" y="4023702"/>
            <a:ext cx="3266026" cy="183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79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Clear, Relevant, and Engaging Content</a:t>
            </a:r>
          </a:p>
        </p:txBody>
      </p:sp>
      <p:cxnSp>
        <p:nvCxnSpPr>
          <p:cNvPr id="5" name="Straight Arrow Connector 4"/>
          <p:cNvCxnSpPr/>
          <p:nvPr/>
        </p:nvCxnSpPr>
        <p:spPr>
          <a:xfrm flipV="1">
            <a:off x="3368070" y="2359489"/>
            <a:ext cx="993528" cy="4508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895051" y="4925244"/>
            <a:ext cx="2576147" cy="4754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Tell your </a:t>
            </a:r>
            <a:r>
              <a:rPr lang="en-US" b="1" dirty="0"/>
              <a:t>story</a:t>
            </a:r>
          </a:p>
        </p:txBody>
      </p:sp>
      <p:pic>
        <p:nvPicPr>
          <p:cNvPr id="2052" name="Picture 4" descr="Storytelling, Storybook, School, Education, K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051" y="1795363"/>
            <a:ext cx="2312744" cy="30779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lance, Background, Harmony, Stacked, Natural, Summ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0957" y="2359489"/>
            <a:ext cx="3515520" cy="234368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4521872" y="2228135"/>
            <a:ext cx="1622549" cy="4747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Context</a:t>
            </a:r>
          </a:p>
        </p:txBody>
      </p:sp>
      <p:sp>
        <p:nvSpPr>
          <p:cNvPr id="14" name="Content Placeholder 2"/>
          <p:cNvSpPr txBox="1">
            <a:spLocks/>
          </p:cNvSpPr>
          <p:nvPr/>
        </p:nvSpPr>
        <p:spPr>
          <a:xfrm>
            <a:off x="4521873" y="2948416"/>
            <a:ext cx="1622549" cy="4747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Problem</a:t>
            </a:r>
          </a:p>
        </p:txBody>
      </p:sp>
      <p:sp>
        <p:nvSpPr>
          <p:cNvPr id="15" name="Content Placeholder 2"/>
          <p:cNvSpPr txBox="1">
            <a:spLocks/>
          </p:cNvSpPr>
          <p:nvPr/>
        </p:nvSpPr>
        <p:spPr>
          <a:xfrm>
            <a:off x="4521873" y="3668697"/>
            <a:ext cx="1622549" cy="4747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Highlights</a:t>
            </a:r>
          </a:p>
        </p:txBody>
      </p:sp>
      <p:sp>
        <p:nvSpPr>
          <p:cNvPr id="16" name="Content Placeholder 2"/>
          <p:cNvSpPr txBox="1">
            <a:spLocks/>
          </p:cNvSpPr>
          <p:nvPr/>
        </p:nvSpPr>
        <p:spPr>
          <a:xfrm>
            <a:off x="4527735" y="4388978"/>
            <a:ext cx="1774949" cy="536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Key points</a:t>
            </a:r>
          </a:p>
        </p:txBody>
      </p:sp>
      <p:cxnSp>
        <p:nvCxnSpPr>
          <p:cNvPr id="18" name="Straight Arrow Connector 17"/>
          <p:cNvCxnSpPr/>
          <p:nvPr/>
        </p:nvCxnSpPr>
        <p:spPr>
          <a:xfrm flipV="1">
            <a:off x="3391367" y="3159547"/>
            <a:ext cx="946935" cy="524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409101" y="3757304"/>
            <a:ext cx="952497" cy="790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71198" y="4261339"/>
            <a:ext cx="890399" cy="31840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7359221" y="4739020"/>
            <a:ext cx="3285552" cy="898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Keep it </a:t>
            </a:r>
            <a:r>
              <a:rPr lang="en-US" b="1" dirty="0"/>
              <a:t>simple</a:t>
            </a:r>
            <a:r>
              <a:rPr lang="en-US" dirty="0"/>
              <a:t> and </a:t>
            </a:r>
            <a:r>
              <a:rPr lang="en-US" b="1" dirty="0"/>
              <a:t>relevant</a:t>
            </a:r>
          </a:p>
        </p:txBody>
      </p:sp>
    </p:spTree>
    <p:extLst>
      <p:ext uri="{BB962C8B-B14F-4D97-AF65-F5344CB8AC3E}">
        <p14:creationId xmlns:p14="http://schemas.microsoft.com/office/powerpoint/2010/main" val="374182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Purposeful Design</a:t>
            </a:r>
          </a:p>
        </p:txBody>
      </p:sp>
      <p:sp>
        <p:nvSpPr>
          <p:cNvPr id="16" name="Content Placeholder 2"/>
          <p:cNvSpPr txBox="1">
            <a:spLocks/>
          </p:cNvSpPr>
          <p:nvPr/>
        </p:nvSpPr>
        <p:spPr>
          <a:xfrm>
            <a:off x="6823587" y="5600052"/>
            <a:ext cx="3578942" cy="742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Visuals (avoid videos)</a:t>
            </a:r>
          </a:p>
        </p:txBody>
      </p:sp>
      <p:cxnSp>
        <p:nvCxnSpPr>
          <p:cNvPr id="18" name="Straight Arrow Connector 17"/>
          <p:cNvCxnSpPr/>
          <p:nvPr/>
        </p:nvCxnSpPr>
        <p:spPr>
          <a:xfrm>
            <a:off x="6535588" y="4865571"/>
            <a:ext cx="622296" cy="61099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3297521" y="2877496"/>
            <a:ext cx="1181584" cy="52208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p:cNvSpPr txBox="1">
            <a:spLocks/>
          </p:cNvSpPr>
          <p:nvPr/>
        </p:nvSpPr>
        <p:spPr>
          <a:xfrm>
            <a:off x="860385" y="2092525"/>
            <a:ext cx="2338259" cy="1366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 more than 1 slide per minute of talk</a:t>
            </a:r>
          </a:p>
        </p:txBody>
      </p:sp>
      <p:sp>
        <p:nvSpPr>
          <p:cNvPr id="6" name="Oval 5"/>
          <p:cNvSpPr/>
          <p:nvPr/>
        </p:nvSpPr>
        <p:spPr>
          <a:xfrm>
            <a:off x="4699522" y="2775914"/>
            <a:ext cx="2124065" cy="2124065"/>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p:cNvSpPr txBox="1">
            <a:spLocks/>
          </p:cNvSpPr>
          <p:nvPr/>
        </p:nvSpPr>
        <p:spPr>
          <a:xfrm>
            <a:off x="5151681" y="3399580"/>
            <a:ext cx="1335685" cy="9994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Simple Design</a:t>
            </a:r>
          </a:p>
        </p:txBody>
      </p:sp>
      <p:cxnSp>
        <p:nvCxnSpPr>
          <p:cNvPr id="32" name="Straight Arrow Connector 31"/>
          <p:cNvCxnSpPr/>
          <p:nvPr/>
        </p:nvCxnSpPr>
        <p:spPr>
          <a:xfrm flipV="1">
            <a:off x="6933795" y="2807457"/>
            <a:ext cx="1126602" cy="51789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1223651" y="5212624"/>
            <a:ext cx="2540180" cy="742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Strong contrast</a:t>
            </a:r>
          </a:p>
        </p:txBody>
      </p:sp>
      <p:cxnSp>
        <p:nvCxnSpPr>
          <p:cNvPr id="51" name="Straight Arrow Connector 50"/>
          <p:cNvCxnSpPr/>
          <p:nvPr/>
        </p:nvCxnSpPr>
        <p:spPr>
          <a:xfrm flipH="1">
            <a:off x="3832739" y="4739462"/>
            <a:ext cx="794706" cy="56651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a:xfrm>
            <a:off x="8170606" y="1858769"/>
            <a:ext cx="3711677" cy="119106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Tables and figures should be clearly labeled and identifiable</a:t>
            </a:r>
          </a:p>
        </p:txBody>
      </p:sp>
    </p:spTree>
    <p:extLst>
      <p:ext uri="{BB962C8B-B14F-4D97-AF65-F5344CB8AC3E}">
        <p14:creationId xmlns:p14="http://schemas.microsoft.com/office/powerpoint/2010/main" val="280136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4D02DBE-BA20-AF45-A6A5-338F537DE5C4}">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4EE8F5754CE74DA1362FF4A382C9BF" ma:contentTypeVersion="13" ma:contentTypeDescription="Create a new document." ma:contentTypeScope="" ma:versionID="046f73d9629ffb590de9d06c7e61ddb4">
  <xsd:schema xmlns:xsd="http://www.w3.org/2001/XMLSchema" xmlns:xs="http://www.w3.org/2001/XMLSchema" xmlns:p="http://schemas.microsoft.com/office/2006/metadata/properties" xmlns:ns1="http://schemas.microsoft.com/sharepoint/v3" xmlns:ns2="5d7439e3-80a4-4edc-9d3e-0234b667c127" xmlns:ns3="22c81239-4916-42f8-981e-bb17659ba664" targetNamespace="http://schemas.microsoft.com/office/2006/metadata/properties" ma:root="true" ma:fieldsID="8a0a50ba7056cb42c91513a3223dbf87" ns1:_="" ns2:_="" ns3:_="">
    <xsd:import namespace="http://schemas.microsoft.com/sharepoint/v3"/>
    <xsd:import namespace="5d7439e3-80a4-4edc-9d3e-0234b667c127"/>
    <xsd:import namespace="22c81239-4916-42f8-981e-bb17659ba664"/>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element ref="ns3:MediaServiceMetadata" minOccurs="0"/>
                <xsd:element ref="ns3:MediaServiceFastMetadata" minOccurs="0"/>
                <xsd:element ref="ns3:MediaServiceDateTaken" minOccurs="0"/>
                <xsd:element ref="ns3:MediaServiceAutoTags" minOccurs="0"/>
                <xsd:element ref="ns3:date" minOccurs="0"/>
                <xsd:element ref="ns3:File_x0020_Type0"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7439e3-80a4-4edc-9d3e-0234b667c12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2c81239-4916-42f8-981e-bb17659ba66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date" ma:index="16" nillable="true" ma:displayName="date" ma:format="DateOnly" ma:internalName="date">
      <xsd:simpleType>
        <xsd:restriction base="dms:DateTime"/>
      </xsd:simpleType>
    </xsd:element>
    <xsd:element name="File_x0020_Type0" ma:index="17" nillable="true" ma:displayName="File Type" ma:internalName="File_x0020_Type0">
      <xsd:simpleType>
        <xsd:restriction base="dms:Text">
          <xsd:maxLength value="255"/>
        </xsd:restriction>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ile_x0020_Type0 xmlns="22c81239-4916-42f8-981e-bb17659ba664" xsi:nil="true"/>
    <PublishingExpirationDate xmlns="http://schemas.microsoft.com/sharepoint/v3" xsi:nil="true"/>
    <date xmlns="22c81239-4916-42f8-981e-bb17659ba664" xsi:nil="true"/>
    <PublishingStartDate xmlns="http://schemas.microsoft.com/sharepoint/v3" xsi:nil="true"/>
    <SharedWithUsers xmlns="5d7439e3-80a4-4edc-9d3e-0234b667c127">
      <UserInfo>
        <DisplayName>Juergens, David</DisplayName>
        <AccountId>19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12D8EF-5F54-487C-93F0-E788C4173F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d7439e3-80a4-4edc-9d3e-0234b667c127"/>
    <ds:schemaRef ds:uri="22c81239-4916-42f8-981e-bb17659ba6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B1548D-F407-4E9C-B7F3-CAB6A4D2DF7A}">
  <ds:schemaRefs>
    <ds:schemaRef ds:uri="http://schemas.microsoft.com/sharepoint/v3"/>
    <ds:schemaRef ds:uri="http://schemas.openxmlformats.org/package/2006/metadata/core-properties"/>
    <ds:schemaRef ds:uri="http://schemas.microsoft.com/office/2006/metadata/properties"/>
    <ds:schemaRef ds:uri="http://purl.org/dc/elements/1.1/"/>
    <ds:schemaRef ds:uri="http://purl.org/dc/dcmitype/"/>
    <ds:schemaRef ds:uri="http://schemas.microsoft.com/office/2006/documentManagement/types"/>
    <ds:schemaRef ds:uri="http://schemas.microsoft.com/office/infopath/2007/PartnerControls"/>
    <ds:schemaRef ds:uri="http://www.w3.org/XML/1998/namespace"/>
    <ds:schemaRef ds:uri="22c81239-4916-42f8-981e-bb17659ba664"/>
    <ds:schemaRef ds:uri="5d7439e3-80a4-4edc-9d3e-0234b667c127"/>
    <ds:schemaRef ds:uri="http://purl.org/dc/terms/"/>
  </ds:schemaRefs>
</ds:datastoreItem>
</file>

<file path=customXml/itemProps3.xml><?xml version="1.0" encoding="utf-8"?>
<ds:datastoreItem xmlns:ds="http://schemas.openxmlformats.org/officeDocument/2006/customXml" ds:itemID="{AA916E77-6C74-4024-9362-EE39B3F570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113</TotalTime>
  <Words>1112</Words>
  <Application>Microsoft Office PowerPoint</Application>
  <PresentationFormat>Widescreen</PresentationFormat>
  <Paragraphs>156</Paragraphs>
  <Slides>21</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Georgia</vt:lpstr>
      <vt:lpstr>Gill Sans Ultra Bold</vt:lpstr>
      <vt:lpstr>Helvetica</vt:lpstr>
      <vt:lpstr>Times New Roman</vt:lpstr>
      <vt:lpstr>Office Theme</vt:lpstr>
      <vt:lpstr>PowerPoint Presentation</vt:lpstr>
      <vt:lpstr>Austin Rutledge, M. Ed., M.S. Coordinator of Instructional Design Oklahoma State University  Center for Health Sciences         @austinrutledge </vt:lpstr>
      <vt:lpstr>Making Your Presentations More Powerful: PowerPoint Tips</vt:lpstr>
      <vt:lpstr>Our Goals</vt:lpstr>
      <vt:lpstr>Your Presentation Matters</vt:lpstr>
      <vt:lpstr>Your Presentation Matters</vt:lpstr>
      <vt:lpstr>Clear, Relevant, and Engaging Content</vt:lpstr>
      <vt:lpstr>Clear, Relevant, and Engaging Content</vt:lpstr>
      <vt:lpstr>Purposeful Design</vt:lpstr>
      <vt:lpstr>PowerPoint Presentation</vt:lpstr>
      <vt:lpstr>Purposeful Design</vt:lpstr>
      <vt:lpstr>PowerPoint Presentation</vt:lpstr>
      <vt:lpstr>Effective Delivery</vt:lpstr>
      <vt:lpstr>Effective Delivery</vt:lpstr>
      <vt:lpstr>Tip #1 – Chunking </vt:lpstr>
      <vt:lpstr>Tip #2 – Transitions and Animations</vt:lpstr>
      <vt:lpstr>Tip #3 – Keep Your Style Consistent</vt:lpstr>
      <vt:lpstr>Bonus Tip! – OSU-CHS Template</vt:lpstr>
      <vt:lpstr>Our Goals</vt:lpstr>
      <vt:lpstr>References</vt:lpstr>
      <vt:lpstr>Up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Rutledge, Austin</dc:creator>
  <cp:lastModifiedBy>Rucker, Jessica</cp:lastModifiedBy>
  <cp:revision>6</cp:revision>
  <dcterms:created xsi:type="dcterms:W3CDTF">2018-10-09T11:19:37Z</dcterms:created>
  <dcterms:modified xsi:type="dcterms:W3CDTF">2018-10-11T17:17:56Z</dcterms:modified>
</cp:coreProperties>
</file>